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Bebas Neue"/>
      <p:regular r:id="rId22"/>
    </p:embeddedFont>
    <p:embeddedFont>
      <p:font typeface="Taviraj SemiBold"/>
      <p:regular r:id="rId23"/>
      <p:bold r:id="rId24"/>
      <p:italic r:id="rId25"/>
      <p:boldItalic r:id="rId26"/>
    </p:embeddedFont>
    <p:embeddedFont>
      <p:font typeface="Taviraj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  <p:embeddedFont>
      <p:font typeface="Taviraj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30AE57-5241-4ED8-A841-1DD15AB88A14}">
  <a:tblStyle styleId="{C130AE57-5241-4ED8-A841-1DD15AB88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ebasNeue-regular.fntdata"/><Relationship Id="rId21" Type="http://schemas.openxmlformats.org/officeDocument/2006/relationships/slide" Target="slides/slide16.xml"/><Relationship Id="rId24" Type="http://schemas.openxmlformats.org/officeDocument/2006/relationships/font" Target="fonts/TavirajSemiBold-bold.fntdata"/><Relationship Id="rId23" Type="http://schemas.openxmlformats.org/officeDocument/2006/relationships/font" Target="fonts/Taviraj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virajSemiBold-boldItalic.fntdata"/><Relationship Id="rId25" Type="http://schemas.openxmlformats.org/officeDocument/2006/relationships/font" Target="fonts/TavirajSemiBold-italic.fntdata"/><Relationship Id="rId28" Type="http://schemas.openxmlformats.org/officeDocument/2006/relationships/font" Target="fonts/Taviraj-bold.fntdata"/><Relationship Id="rId27" Type="http://schemas.openxmlformats.org/officeDocument/2006/relationships/font" Target="fonts/Taviraj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viraj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Taviraj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35" Type="http://schemas.openxmlformats.org/officeDocument/2006/relationships/font" Target="fonts/TavirajMedium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TavirajMedium-italic.fntdata"/><Relationship Id="rId14" Type="http://schemas.openxmlformats.org/officeDocument/2006/relationships/slide" Target="slides/slide9.xml"/><Relationship Id="rId36" Type="http://schemas.openxmlformats.org/officeDocument/2006/relationships/font" Target="fonts/Taviraj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Taviraj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18d152111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18d152111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948a22561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948a2256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05afc42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05afc42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18d152111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18d152111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dcfff4f4b1_0_17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dcfff4f4b1_0_17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25f91714c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25f91714c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105afc42a3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105afc42a3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f9e629e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0f9e629e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dcfff4f4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dcfff4f4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18898af3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18898af3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ee9c4cb7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ee9c4cb7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ee9c4cb7f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ee9c4cb7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ee9c4cb7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ee9c4cb7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dcfff4f4b1_0_17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dcfff4f4b1_0_17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3.png"/><Relationship Id="rId13" Type="http://schemas.openxmlformats.org/officeDocument/2006/relationships/image" Target="../media/image7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7.png"/><Relationship Id="rId13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13" Type="http://schemas.openxmlformats.org/officeDocument/2006/relationships/image" Target="../media/image5.png"/><Relationship Id="rId1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13" Type="http://schemas.openxmlformats.org/officeDocument/2006/relationships/image" Target="../media/image16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3.png"/><Relationship Id="rId13" Type="http://schemas.openxmlformats.org/officeDocument/2006/relationships/image" Target="../media/image8.png"/><Relationship Id="rId1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3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13" Type="http://schemas.openxmlformats.org/officeDocument/2006/relationships/image" Target="../media/image3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bit.ly/3A1uf1Q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12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13" Type="http://schemas.openxmlformats.org/officeDocument/2006/relationships/image" Target="../media/image7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13" Type="http://schemas.openxmlformats.org/officeDocument/2006/relationships/image" Target="../media/image6.png"/><Relationship Id="rId1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141550"/>
            <a:ext cx="4070700" cy="21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267550"/>
            <a:ext cx="4070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740570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" name="Google Shape;31;p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2" name="Google Shape;32;p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5299" y="2239938"/>
            <a:ext cx="1859701" cy="17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/>
          <p:nvPr>
            <p:ph hasCustomPrompt="1" type="title"/>
          </p:nvPr>
        </p:nvSpPr>
        <p:spPr>
          <a:xfrm>
            <a:off x="1754475" y="1627896"/>
            <a:ext cx="56352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/>
          <p:nvPr>
            <p:ph idx="1" type="subTitle"/>
          </p:nvPr>
        </p:nvSpPr>
        <p:spPr>
          <a:xfrm>
            <a:off x="1754475" y="3139046"/>
            <a:ext cx="563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1"/>
          <p:cNvGrpSpPr/>
          <p:nvPr/>
        </p:nvGrpSpPr>
        <p:grpSpPr>
          <a:xfrm>
            <a:off x="-1071493" y="-770823"/>
            <a:ext cx="4416235" cy="3046319"/>
            <a:chOff x="-1071493" y="-770823"/>
            <a:chExt cx="4416235" cy="3046319"/>
          </a:xfrm>
        </p:grpSpPr>
        <p:pic>
          <p:nvPicPr>
            <p:cNvPr id="170" name="Google Shape;17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4294783">
              <a:off x="-387820" y="-762059"/>
              <a:ext cx="2202094" cy="3028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25" y="-3379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1"/>
          <p:cNvGrpSpPr/>
          <p:nvPr/>
        </p:nvGrpSpPr>
        <p:grpSpPr>
          <a:xfrm>
            <a:off x="314876" y="3333961"/>
            <a:ext cx="3938677" cy="2236476"/>
            <a:chOff x="314876" y="3333961"/>
            <a:chExt cx="3938677" cy="2236476"/>
          </a:xfrm>
        </p:grpSpPr>
        <p:pic>
          <p:nvPicPr>
            <p:cNvPr id="173" name="Google Shape;17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876" y="333396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4435" y="4381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820" y="45933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11"/>
          <p:cNvPicPr preferRelativeResize="0"/>
          <p:nvPr/>
        </p:nvPicPr>
        <p:blipFill rotWithShape="1">
          <a:blip r:embed="rId8">
            <a:alphaModFix/>
          </a:blip>
          <a:srcRect b="9272" l="0" r="6059" t="0"/>
          <a:stretch/>
        </p:blipFill>
        <p:spPr>
          <a:xfrm>
            <a:off x="8019550" y="792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754131">
            <a:off x="7098829" y="2937792"/>
            <a:ext cx="2202096" cy="302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2" type="title"/>
          </p:nvPr>
        </p:nvSpPr>
        <p:spPr>
          <a:xfrm>
            <a:off x="1565250" y="149045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idx="1" type="subTitle"/>
          </p:nvPr>
        </p:nvSpPr>
        <p:spPr>
          <a:xfrm>
            <a:off x="803850" y="230823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hasCustomPrompt="1" idx="3" type="title"/>
          </p:nvPr>
        </p:nvSpPr>
        <p:spPr>
          <a:xfrm>
            <a:off x="4165200" y="149045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idx="4" type="subTitle"/>
          </p:nvPr>
        </p:nvSpPr>
        <p:spPr>
          <a:xfrm>
            <a:off x="3403800" y="230823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3"/>
          <p:cNvSpPr txBox="1"/>
          <p:nvPr>
            <p:ph hasCustomPrompt="1" idx="5" type="title"/>
          </p:nvPr>
        </p:nvSpPr>
        <p:spPr>
          <a:xfrm>
            <a:off x="1565250" y="302079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idx="6" type="subTitle"/>
          </p:nvPr>
        </p:nvSpPr>
        <p:spPr>
          <a:xfrm>
            <a:off x="803850" y="385151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hasCustomPrompt="1" idx="7" type="title"/>
          </p:nvPr>
        </p:nvSpPr>
        <p:spPr>
          <a:xfrm>
            <a:off x="4165200" y="302079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idx="8" type="subTitle"/>
          </p:nvPr>
        </p:nvSpPr>
        <p:spPr>
          <a:xfrm>
            <a:off x="3403800" y="385151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9" type="subTitle"/>
          </p:nvPr>
        </p:nvSpPr>
        <p:spPr>
          <a:xfrm>
            <a:off x="6783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3" type="subTitle"/>
          </p:nvPr>
        </p:nvSpPr>
        <p:spPr>
          <a:xfrm>
            <a:off x="32782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4" type="subTitle"/>
          </p:nvPr>
        </p:nvSpPr>
        <p:spPr>
          <a:xfrm>
            <a:off x="6783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5" type="subTitle"/>
          </p:nvPr>
        </p:nvSpPr>
        <p:spPr>
          <a:xfrm>
            <a:off x="32782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hasCustomPrompt="1" idx="16" type="title"/>
          </p:nvPr>
        </p:nvSpPr>
        <p:spPr>
          <a:xfrm>
            <a:off x="6764938" y="149045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/>
          <p:nvPr>
            <p:ph idx="17" type="subTitle"/>
          </p:nvPr>
        </p:nvSpPr>
        <p:spPr>
          <a:xfrm>
            <a:off x="6003588" y="230823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hasCustomPrompt="1" idx="18" type="title"/>
          </p:nvPr>
        </p:nvSpPr>
        <p:spPr>
          <a:xfrm>
            <a:off x="6764938" y="3020790"/>
            <a:ext cx="813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/>
          <p:nvPr>
            <p:ph idx="19" type="subTitle"/>
          </p:nvPr>
        </p:nvSpPr>
        <p:spPr>
          <a:xfrm>
            <a:off x="6003588" y="385151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20" type="subTitle"/>
          </p:nvPr>
        </p:nvSpPr>
        <p:spPr>
          <a:xfrm>
            <a:off x="5878038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21" type="subTitle"/>
          </p:nvPr>
        </p:nvSpPr>
        <p:spPr>
          <a:xfrm>
            <a:off x="5878038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9" name="Google Shape;199;p13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200" name="Google Shape;2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13"/>
          <p:cNvGrpSpPr/>
          <p:nvPr/>
        </p:nvGrpSpPr>
        <p:grpSpPr>
          <a:xfrm>
            <a:off x="-268592" y="3814860"/>
            <a:ext cx="1320478" cy="1328644"/>
            <a:chOff x="-268592" y="3814860"/>
            <a:chExt cx="1320478" cy="1328644"/>
          </a:xfrm>
        </p:grpSpPr>
        <p:pic>
          <p:nvPicPr>
            <p:cNvPr id="205" name="Google Shape;20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47" y="436617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268592" y="38148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3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209" name="Google Shape;209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3"/>
          <p:cNvGrpSpPr/>
          <p:nvPr/>
        </p:nvGrpSpPr>
        <p:grpSpPr>
          <a:xfrm>
            <a:off x="8208396" y="-69389"/>
            <a:ext cx="1173696" cy="1531885"/>
            <a:chOff x="8208396" y="-69389"/>
            <a:chExt cx="1173696" cy="1531885"/>
          </a:xfrm>
        </p:grpSpPr>
        <p:pic>
          <p:nvPicPr>
            <p:cNvPr id="214" name="Google Shape;21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04975" y="-693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3924400" y="3554790"/>
            <a:ext cx="4504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14"/>
          <p:cNvSpPr txBox="1"/>
          <p:nvPr>
            <p:ph idx="1" type="subTitle"/>
          </p:nvPr>
        </p:nvSpPr>
        <p:spPr>
          <a:xfrm>
            <a:off x="3924400" y="879165"/>
            <a:ext cx="4504500" cy="26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2" name="Google Shape;222;p15"/>
          <p:cNvGrpSpPr/>
          <p:nvPr/>
        </p:nvGrpSpPr>
        <p:grpSpPr>
          <a:xfrm>
            <a:off x="-1260034" y="-1217188"/>
            <a:ext cx="3740617" cy="3504364"/>
            <a:chOff x="-1260034" y="-1217188"/>
            <a:chExt cx="3740617" cy="3504364"/>
          </a:xfrm>
        </p:grpSpPr>
        <p:pic>
          <p:nvPicPr>
            <p:cNvPr id="223" name="Google Shape;22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399510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15"/>
          <p:cNvGrpSpPr/>
          <p:nvPr/>
        </p:nvGrpSpPr>
        <p:grpSpPr>
          <a:xfrm>
            <a:off x="7940333" y="-532094"/>
            <a:ext cx="1073181" cy="1301534"/>
            <a:chOff x="7940333" y="-532094"/>
            <a:chExt cx="1073181" cy="1301534"/>
          </a:xfrm>
        </p:grpSpPr>
        <p:pic>
          <p:nvPicPr>
            <p:cNvPr id="228" name="Google Shape;2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15"/>
          <p:cNvGrpSpPr/>
          <p:nvPr/>
        </p:nvGrpSpPr>
        <p:grpSpPr>
          <a:xfrm>
            <a:off x="7139188" y="2048033"/>
            <a:ext cx="3392849" cy="4344871"/>
            <a:chOff x="7139188" y="2048033"/>
            <a:chExt cx="3392849" cy="4344871"/>
          </a:xfrm>
        </p:grpSpPr>
        <p:pic>
          <p:nvPicPr>
            <p:cNvPr id="231" name="Google Shape;23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-7141680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 rot="10800000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06334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15"/>
          <p:cNvGrpSpPr/>
          <p:nvPr/>
        </p:nvGrpSpPr>
        <p:grpSpPr>
          <a:xfrm>
            <a:off x="-261996" y="3791654"/>
            <a:ext cx="1924800" cy="1644648"/>
            <a:chOff x="-261996" y="3791654"/>
            <a:chExt cx="1924800" cy="1644648"/>
          </a:xfrm>
        </p:grpSpPr>
        <p:pic>
          <p:nvPicPr>
            <p:cNvPr id="237" name="Google Shape;23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 rot="10800000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flipH="1" rot="10800000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2" name="Google Shape;242;p16"/>
          <p:cNvGrpSpPr/>
          <p:nvPr/>
        </p:nvGrpSpPr>
        <p:grpSpPr>
          <a:xfrm flipH="1" rot="10800000">
            <a:off x="7139188" y="-1217188"/>
            <a:ext cx="3392849" cy="4344871"/>
            <a:chOff x="7139188" y="2048033"/>
            <a:chExt cx="3392849" cy="4344871"/>
          </a:xfrm>
        </p:grpSpPr>
        <p:pic>
          <p:nvPicPr>
            <p:cNvPr id="243" name="Google Shape;2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906334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7141680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16"/>
          <p:cNvGrpSpPr/>
          <p:nvPr/>
        </p:nvGrpSpPr>
        <p:grpSpPr>
          <a:xfrm flipH="1" rot="10800000">
            <a:off x="-261996" y="-260586"/>
            <a:ext cx="1924800" cy="1644648"/>
            <a:chOff x="-261996" y="3791654"/>
            <a:chExt cx="1924800" cy="1644648"/>
          </a:xfrm>
        </p:grpSpPr>
        <p:pic>
          <p:nvPicPr>
            <p:cNvPr id="249" name="Google Shape;24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16"/>
          <p:cNvGrpSpPr/>
          <p:nvPr/>
        </p:nvGrpSpPr>
        <p:grpSpPr>
          <a:xfrm flipH="1" rot="10800000">
            <a:off x="-1260034" y="2888541"/>
            <a:ext cx="3740617" cy="3504364"/>
            <a:chOff x="-1260034" y="-1217188"/>
            <a:chExt cx="3740617" cy="3504364"/>
          </a:xfrm>
        </p:grpSpPr>
        <p:pic>
          <p:nvPicPr>
            <p:cNvPr id="253" name="Google Shape;2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3399510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 rot="10800000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6"/>
          <p:cNvGrpSpPr/>
          <p:nvPr/>
        </p:nvGrpSpPr>
        <p:grpSpPr>
          <a:xfrm flipH="1" rot="10800000">
            <a:off x="7940333" y="4406276"/>
            <a:ext cx="1073181" cy="1301534"/>
            <a:chOff x="7940333" y="-532094"/>
            <a:chExt cx="1073181" cy="1301534"/>
          </a:xfrm>
        </p:grpSpPr>
        <p:pic>
          <p:nvPicPr>
            <p:cNvPr id="258" name="Google Shape;25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 rot="10800000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flipH="1" rot="10800000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idx="1" type="subTitle"/>
          </p:nvPr>
        </p:nvSpPr>
        <p:spPr>
          <a:xfrm>
            <a:off x="1418900" y="1965900"/>
            <a:ext cx="28977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2" type="subTitle"/>
          </p:nvPr>
        </p:nvSpPr>
        <p:spPr>
          <a:xfrm>
            <a:off x="4827403" y="1965900"/>
            <a:ext cx="28977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4" name="Google Shape;264;p17"/>
          <p:cNvGrpSpPr/>
          <p:nvPr/>
        </p:nvGrpSpPr>
        <p:grpSpPr>
          <a:xfrm>
            <a:off x="7158639" y="-555210"/>
            <a:ext cx="2768467" cy="3675990"/>
            <a:chOff x="7158639" y="-555210"/>
            <a:chExt cx="2768467" cy="3675990"/>
          </a:xfrm>
        </p:grpSpPr>
        <p:pic>
          <p:nvPicPr>
            <p:cNvPr id="265" name="Google Shape;26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422309">
              <a:off x="7565601" y="-443617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7677029" y="-50707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7158639" y="120599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294128" y="25661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17"/>
          <p:cNvGrpSpPr/>
          <p:nvPr/>
        </p:nvGrpSpPr>
        <p:grpSpPr>
          <a:xfrm>
            <a:off x="71483" y="-15199"/>
            <a:ext cx="1066128" cy="792856"/>
            <a:chOff x="71483" y="-15199"/>
            <a:chExt cx="1066128" cy="792856"/>
          </a:xfrm>
        </p:grpSpPr>
        <p:pic>
          <p:nvPicPr>
            <p:cNvPr id="270" name="Google Shape;2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626131" y="-15199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71483" y="292342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7"/>
          <p:cNvGrpSpPr/>
          <p:nvPr/>
        </p:nvGrpSpPr>
        <p:grpSpPr>
          <a:xfrm>
            <a:off x="7984146" y="3665809"/>
            <a:ext cx="1325078" cy="1629972"/>
            <a:chOff x="7984146" y="3665809"/>
            <a:chExt cx="1325078" cy="1629972"/>
          </a:xfrm>
        </p:grpSpPr>
        <p:pic>
          <p:nvPicPr>
            <p:cNvPr id="273" name="Google Shape;273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8294125" y="43186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7984146" y="4557384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8738877" y="366580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7"/>
          <p:cNvGrpSpPr/>
          <p:nvPr/>
        </p:nvGrpSpPr>
        <p:grpSpPr>
          <a:xfrm>
            <a:off x="-1060200" y="1133476"/>
            <a:ext cx="3141173" cy="4774114"/>
            <a:chOff x="-1060200" y="1133476"/>
            <a:chExt cx="3141173" cy="4774114"/>
          </a:xfrm>
        </p:grpSpPr>
        <p:pic>
          <p:nvPicPr>
            <p:cNvPr id="277" name="Google Shape;27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259860">
              <a:off x="-590661" y="258482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 rot="10800000">
              <a:off x="-515675" y="1133476"/>
              <a:ext cx="1257500" cy="120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232484" y="2492109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 rot="10800000">
              <a:off x="-69030" y="37313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 rot="10800000">
            <a:off x="4020976" y="4557382"/>
            <a:ext cx="643602" cy="499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/>
          <p:nvPr>
            <p:ph idx="3" type="body"/>
          </p:nvPr>
        </p:nvSpPr>
        <p:spPr>
          <a:xfrm>
            <a:off x="1418900" y="2401038"/>
            <a:ext cx="28977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17"/>
          <p:cNvSpPr txBox="1"/>
          <p:nvPr>
            <p:ph idx="4" type="body"/>
          </p:nvPr>
        </p:nvSpPr>
        <p:spPr>
          <a:xfrm>
            <a:off x="4827400" y="2401038"/>
            <a:ext cx="28977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idx="1" type="body"/>
          </p:nvPr>
        </p:nvSpPr>
        <p:spPr>
          <a:xfrm>
            <a:off x="948900" y="1502963"/>
            <a:ext cx="32532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7" name="Google Shape;287;p18"/>
          <p:cNvGrpSpPr/>
          <p:nvPr/>
        </p:nvGrpSpPr>
        <p:grpSpPr>
          <a:xfrm rot="10800000">
            <a:off x="7490987" y="2010277"/>
            <a:ext cx="2366001" cy="3575339"/>
            <a:chOff x="-652938" y="-610193"/>
            <a:chExt cx="2366001" cy="3575339"/>
          </a:xfrm>
        </p:grpSpPr>
        <p:pic>
          <p:nvPicPr>
            <p:cNvPr id="288" name="Google Shape;28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59" y="261064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18"/>
          <p:cNvGrpSpPr/>
          <p:nvPr/>
        </p:nvGrpSpPr>
        <p:grpSpPr>
          <a:xfrm rot="10800000">
            <a:off x="-273968" y="4254124"/>
            <a:ext cx="1271496" cy="977125"/>
            <a:chOff x="8206521" y="-255826"/>
            <a:chExt cx="1271496" cy="977125"/>
          </a:xfrm>
        </p:grpSpPr>
        <p:pic>
          <p:nvPicPr>
            <p:cNvPr id="291" name="Google Shape;29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8"/>
          <p:cNvGrpSpPr/>
          <p:nvPr/>
        </p:nvGrpSpPr>
        <p:grpSpPr>
          <a:xfrm rot="10800000">
            <a:off x="7647270" y="-610193"/>
            <a:ext cx="1648646" cy="1859106"/>
            <a:chOff x="-91867" y="3726510"/>
            <a:chExt cx="1648646" cy="1859106"/>
          </a:xfrm>
        </p:grpSpPr>
        <p:pic>
          <p:nvPicPr>
            <p:cNvPr id="294" name="Google Shape;2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8"/>
          <p:cNvGrpSpPr/>
          <p:nvPr/>
        </p:nvGrpSpPr>
        <p:grpSpPr>
          <a:xfrm rot="10800000">
            <a:off x="-424338" y="-42531"/>
            <a:ext cx="2378749" cy="3117828"/>
            <a:chOff x="7249639" y="1900125"/>
            <a:chExt cx="2378749" cy="3117828"/>
          </a:xfrm>
        </p:grpSpPr>
        <p:pic>
          <p:nvPicPr>
            <p:cNvPr id="298" name="Google Shape;298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8"/>
          <p:cNvSpPr txBox="1"/>
          <p:nvPr>
            <p:ph idx="2" type="body"/>
          </p:nvPr>
        </p:nvSpPr>
        <p:spPr>
          <a:xfrm>
            <a:off x="4941900" y="1502963"/>
            <a:ext cx="32532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1" type="subTitle"/>
          </p:nvPr>
        </p:nvSpPr>
        <p:spPr>
          <a:xfrm>
            <a:off x="856262" y="2511415"/>
            <a:ext cx="2353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2" type="subTitle"/>
          </p:nvPr>
        </p:nvSpPr>
        <p:spPr>
          <a:xfrm>
            <a:off x="856262" y="2927204"/>
            <a:ext cx="23535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9"/>
          <p:cNvSpPr txBox="1"/>
          <p:nvPr>
            <p:ph idx="3" type="subTitle"/>
          </p:nvPr>
        </p:nvSpPr>
        <p:spPr>
          <a:xfrm>
            <a:off x="3379121" y="2927204"/>
            <a:ext cx="23535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4" type="subTitle"/>
          </p:nvPr>
        </p:nvSpPr>
        <p:spPr>
          <a:xfrm>
            <a:off x="5901980" y="2927204"/>
            <a:ext cx="23535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9"/>
          <p:cNvSpPr txBox="1"/>
          <p:nvPr>
            <p:ph idx="5" type="subTitle"/>
          </p:nvPr>
        </p:nvSpPr>
        <p:spPr>
          <a:xfrm>
            <a:off x="3379121" y="2511415"/>
            <a:ext cx="2353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19"/>
          <p:cNvSpPr txBox="1"/>
          <p:nvPr>
            <p:ph idx="6" type="subTitle"/>
          </p:nvPr>
        </p:nvSpPr>
        <p:spPr>
          <a:xfrm>
            <a:off x="5901980" y="2511415"/>
            <a:ext cx="2353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11" name="Google Shape;311;p19"/>
          <p:cNvGrpSpPr/>
          <p:nvPr/>
        </p:nvGrpSpPr>
        <p:grpSpPr>
          <a:xfrm>
            <a:off x="-647462" y="2147525"/>
            <a:ext cx="2601720" cy="3564053"/>
            <a:chOff x="-647462" y="2147525"/>
            <a:chExt cx="2601720" cy="3564053"/>
          </a:xfrm>
        </p:grpSpPr>
        <p:pic>
          <p:nvPicPr>
            <p:cNvPr id="312" name="Google Shape;31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647462" y="2619325"/>
              <a:ext cx="2202097" cy="3028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77133" y="47344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66174" y="345628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62" y="21475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19"/>
          <p:cNvGrpSpPr/>
          <p:nvPr/>
        </p:nvGrpSpPr>
        <p:grpSpPr>
          <a:xfrm>
            <a:off x="8006404" y="3591789"/>
            <a:ext cx="1570090" cy="1844872"/>
            <a:chOff x="8006404" y="3591789"/>
            <a:chExt cx="1570090" cy="1844872"/>
          </a:xfrm>
        </p:grpSpPr>
        <p:pic>
          <p:nvPicPr>
            <p:cNvPr id="317" name="Google Shape;31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13169" y="4230911"/>
              <a:ext cx="1263326" cy="12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1721566">
              <a:off x="8492362" y="3689435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006404" y="459113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9"/>
          <p:cNvGrpSpPr/>
          <p:nvPr/>
        </p:nvGrpSpPr>
        <p:grpSpPr>
          <a:xfrm>
            <a:off x="7" y="-409164"/>
            <a:ext cx="1132541" cy="1536160"/>
            <a:chOff x="7" y="-409164"/>
            <a:chExt cx="1132541" cy="1536160"/>
          </a:xfrm>
        </p:grpSpPr>
        <p:pic>
          <p:nvPicPr>
            <p:cNvPr id="321" name="Google Shape;32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7" y="-40916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776735" y="169090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168425" y="6822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19"/>
          <p:cNvGrpSpPr/>
          <p:nvPr/>
        </p:nvGrpSpPr>
        <p:grpSpPr>
          <a:xfrm>
            <a:off x="6482396" y="-903760"/>
            <a:ext cx="3991477" cy="3616745"/>
            <a:chOff x="6482396" y="-903760"/>
            <a:chExt cx="3991477" cy="3616745"/>
          </a:xfrm>
        </p:grpSpPr>
        <p:pic>
          <p:nvPicPr>
            <p:cNvPr id="325" name="Google Shape;32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>
              <a:off x="8494133" y="451143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9540140">
              <a:off x="7802239" y="-609785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>
              <a:off x="6482396" y="-89724"/>
              <a:ext cx="243313" cy="34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41688" y="1017724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flipH="1" rot="4379860">
              <a:off x="8640014" y="1909118"/>
              <a:ext cx="374127" cy="354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2" name="Google Shape;332;p20"/>
          <p:cNvSpPr txBox="1"/>
          <p:nvPr>
            <p:ph idx="1" type="subTitle"/>
          </p:nvPr>
        </p:nvSpPr>
        <p:spPr>
          <a:xfrm>
            <a:off x="2476375" y="1489400"/>
            <a:ext cx="4787700" cy="394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20"/>
          <p:cNvSpPr txBox="1"/>
          <p:nvPr>
            <p:ph idx="2" type="subTitle"/>
          </p:nvPr>
        </p:nvSpPr>
        <p:spPr>
          <a:xfrm>
            <a:off x="2476375" y="2632974"/>
            <a:ext cx="4787700" cy="394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20"/>
          <p:cNvSpPr txBox="1"/>
          <p:nvPr>
            <p:ph idx="3" type="subTitle"/>
          </p:nvPr>
        </p:nvSpPr>
        <p:spPr>
          <a:xfrm>
            <a:off x="2476375" y="3776473"/>
            <a:ext cx="4787700" cy="394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5" name="Google Shape;335;p20"/>
          <p:cNvSpPr txBox="1"/>
          <p:nvPr>
            <p:ph idx="4" type="subTitle"/>
          </p:nvPr>
        </p:nvSpPr>
        <p:spPr>
          <a:xfrm>
            <a:off x="2476375" y="18016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5" type="subTitle"/>
          </p:nvPr>
        </p:nvSpPr>
        <p:spPr>
          <a:xfrm>
            <a:off x="2476375" y="29451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0"/>
          <p:cNvSpPr txBox="1"/>
          <p:nvPr>
            <p:ph idx="6" type="subTitle"/>
          </p:nvPr>
        </p:nvSpPr>
        <p:spPr>
          <a:xfrm>
            <a:off x="2476375" y="40886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8" name="Google Shape;338;p20"/>
          <p:cNvGrpSpPr/>
          <p:nvPr/>
        </p:nvGrpSpPr>
        <p:grpSpPr>
          <a:xfrm>
            <a:off x="6333555" y="2294425"/>
            <a:ext cx="3492616" cy="4345817"/>
            <a:chOff x="6333555" y="2294425"/>
            <a:chExt cx="3492616" cy="4345817"/>
          </a:xfrm>
        </p:grpSpPr>
        <p:pic>
          <p:nvPicPr>
            <p:cNvPr id="339" name="Google Shape;3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70253">
              <a:off x="6978814" y="3256377"/>
              <a:ext cx="2202098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3829" y="26770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903" y="22944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20"/>
          <p:cNvGrpSpPr/>
          <p:nvPr/>
        </p:nvGrpSpPr>
        <p:grpSpPr>
          <a:xfrm>
            <a:off x="7798821" y="-265576"/>
            <a:ext cx="1607196" cy="1728072"/>
            <a:chOff x="7798821" y="-265576"/>
            <a:chExt cx="1607196" cy="1728072"/>
          </a:xfrm>
        </p:grpSpPr>
        <p:pic>
          <p:nvPicPr>
            <p:cNvPr id="343" name="Google Shape;3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8900" y="-26557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897" y="37472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98821" y="712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0"/>
          <p:cNvGrpSpPr/>
          <p:nvPr/>
        </p:nvGrpSpPr>
        <p:grpSpPr>
          <a:xfrm>
            <a:off x="-855487" y="-983760"/>
            <a:ext cx="3141173" cy="3616745"/>
            <a:chOff x="-855487" y="-983760"/>
            <a:chExt cx="3141173" cy="3616745"/>
          </a:xfrm>
        </p:grpSpPr>
        <p:pic>
          <p:nvPicPr>
            <p:cNvPr id="348" name="Google Shape;348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385949" y="-689785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9884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" y="-4421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20"/>
          <p:cNvGrpSpPr/>
          <p:nvPr/>
        </p:nvGrpSpPr>
        <p:grpSpPr>
          <a:xfrm>
            <a:off x="-88280" y="4170685"/>
            <a:ext cx="1140166" cy="1122346"/>
            <a:chOff x="-88280" y="4170685"/>
            <a:chExt cx="1140166" cy="1122346"/>
          </a:xfrm>
        </p:grpSpPr>
        <p:pic>
          <p:nvPicPr>
            <p:cNvPr id="353" name="Google Shape;35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139" y="49686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-88280" y="417068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715100" y="1777850"/>
            <a:ext cx="3821400" cy="19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3" name="Google Shape;53;p3"/>
          <p:cNvSpPr txBox="1"/>
          <p:nvPr>
            <p:ph hasCustomPrompt="1" idx="2" type="title"/>
          </p:nvPr>
        </p:nvSpPr>
        <p:spPr>
          <a:xfrm>
            <a:off x="1764650" y="803961"/>
            <a:ext cx="1722300" cy="9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/>
          <p:nvPr>
            <p:ph idx="1" type="subTitle"/>
          </p:nvPr>
        </p:nvSpPr>
        <p:spPr>
          <a:xfrm>
            <a:off x="715100" y="3694400"/>
            <a:ext cx="38214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4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76">
            <a:off x="3717385" y="4404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209962">
            <a:off x="-387822" y="-762061"/>
            <a:ext cx="2202096" cy="302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752" y="1066179"/>
            <a:ext cx="1124450" cy="107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idx="1" type="subTitle"/>
          </p:nvPr>
        </p:nvSpPr>
        <p:spPr>
          <a:xfrm>
            <a:off x="4992025" y="10899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1"/>
          <p:cNvSpPr txBox="1"/>
          <p:nvPr>
            <p:ph idx="2" type="subTitle"/>
          </p:nvPr>
        </p:nvSpPr>
        <p:spPr>
          <a:xfrm>
            <a:off x="4992025" y="722405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21"/>
          <p:cNvSpPr txBox="1"/>
          <p:nvPr>
            <p:ph idx="3" type="subTitle"/>
          </p:nvPr>
        </p:nvSpPr>
        <p:spPr>
          <a:xfrm>
            <a:off x="4992025" y="24407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1"/>
          <p:cNvSpPr txBox="1"/>
          <p:nvPr>
            <p:ph idx="4" type="subTitle"/>
          </p:nvPr>
        </p:nvSpPr>
        <p:spPr>
          <a:xfrm>
            <a:off x="4992025" y="2073203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5" type="subTitle"/>
          </p:nvPr>
        </p:nvSpPr>
        <p:spPr>
          <a:xfrm>
            <a:off x="4992025" y="37915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1"/>
          <p:cNvSpPr txBox="1"/>
          <p:nvPr>
            <p:ph idx="6" type="subTitle"/>
          </p:nvPr>
        </p:nvSpPr>
        <p:spPr>
          <a:xfrm>
            <a:off x="4992025" y="3424001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2">
            <a:alphaModFix/>
          </a:blip>
          <a:srcRect b="9272" l="0" r="6059" t="0"/>
          <a:stretch/>
        </p:blipFill>
        <p:spPr>
          <a:xfrm flipH="1">
            <a:off x="1753354" y="37915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45028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9220">
            <a:off x="7474830" y="-876360"/>
            <a:ext cx="2202097" cy="30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5913" y="-591801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5092" y="434920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350572" y="1486579"/>
            <a:ext cx="1124450" cy="107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21"/>
          <p:cNvGrpSpPr/>
          <p:nvPr/>
        </p:nvGrpSpPr>
        <p:grpSpPr>
          <a:xfrm flipH="1">
            <a:off x="717333" y="824062"/>
            <a:ext cx="3101596" cy="3495388"/>
            <a:chOff x="10045026" y="1973719"/>
            <a:chExt cx="3101596" cy="3495388"/>
          </a:xfrm>
        </p:grpSpPr>
        <p:grpSp>
          <p:nvGrpSpPr>
            <p:cNvPr id="370" name="Google Shape;370;p21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371" name="Google Shape;371;p21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21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21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21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21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21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21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21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21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1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21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21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21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21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21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21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1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8" name="Google Shape;388;p21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89" name="Google Shape;389;p21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21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1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1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1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1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1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1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1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21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1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21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1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21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21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21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21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21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21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/>
          <p:nvPr>
            <p:ph type="title"/>
          </p:nvPr>
        </p:nvSpPr>
        <p:spPr>
          <a:xfrm>
            <a:off x="720000" y="1084154"/>
            <a:ext cx="3259200" cy="1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22"/>
          <p:cNvSpPr txBox="1"/>
          <p:nvPr>
            <p:ph idx="1" type="subTitle"/>
          </p:nvPr>
        </p:nvSpPr>
        <p:spPr>
          <a:xfrm>
            <a:off x="720000" y="2821779"/>
            <a:ext cx="32592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2"/>
          <p:cNvSpPr/>
          <p:nvPr>
            <p:ph idx="2" type="pic"/>
          </p:nvPr>
        </p:nvSpPr>
        <p:spPr>
          <a:xfrm>
            <a:off x="4751800" y="733275"/>
            <a:ext cx="3677100" cy="3676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12" name="Google Shape;41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6025" y="384949"/>
            <a:ext cx="977117" cy="97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414" name="Google Shape;414;p2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15" name="Google Shape;415;p2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2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2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2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2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2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2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2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2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2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2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2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8" name="Google Shape;428;p2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9" name="Google Shape;429;p2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2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2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32" name="Google Shape;432;p2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33" name="Google Shape;433;p2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Google Shape;434;p2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2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2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2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2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2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2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2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2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2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2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2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2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2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2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2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52" name="Google Shape;4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740570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2"/>
          <p:cNvGrpSpPr/>
          <p:nvPr/>
        </p:nvGrpSpPr>
        <p:grpSpPr>
          <a:xfrm>
            <a:off x="322675" y="4155900"/>
            <a:ext cx="4178527" cy="1964874"/>
            <a:chOff x="322675" y="4155900"/>
            <a:chExt cx="4178527" cy="1964874"/>
          </a:xfrm>
        </p:grpSpPr>
        <p:pic>
          <p:nvPicPr>
            <p:cNvPr id="454" name="Google Shape;454;p22"/>
            <p:cNvPicPr preferRelativeResize="0"/>
            <p:nvPr/>
          </p:nvPicPr>
          <p:blipFill rotWithShape="1">
            <a:blip r:embed="rId4">
              <a:alphaModFix/>
            </a:blip>
            <a:srcRect b="9272" l="0" r="6059" t="0"/>
            <a:stretch/>
          </p:blipFill>
          <p:spPr>
            <a:xfrm>
              <a:off x="322675" y="4155900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2085" y="4762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4627" y="4353945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9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/>
          <p:nvPr>
            <p:ph type="title"/>
          </p:nvPr>
        </p:nvSpPr>
        <p:spPr>
          <a:xfrm>
            <a:off x="720000" y="1391377"/>
            <a:ext cx="2946600" cy="11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0" name="Google Shape;460;p23"/>
          <p:cNvSpPr txBox="1"/>
          <p:nvPr>
            <p:ph idx="1" type="subTitle"/>
          </p:nvPr>
        </p:nvSpPr>
        <p:spPr>
          <a:xfrm>
            <a:off x="720000" y="2553025"/>
            <a:ext cx="294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1" name="Google Shape;461;p23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462" name="Google Shape;462;p23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63" name="Google Shape;463;p23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23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23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23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23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23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23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23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23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23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23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23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23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23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23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23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23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0" name="Google Shape;480;p23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81" name="Google Shape;481;p23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23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23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23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23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23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23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23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23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23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23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23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23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23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23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23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23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23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23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00" name="Google Shape;5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4676" y="-26648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074662">
            <a:off x="-540225" y="-650411"/>
            <a:ext cx="2202096" cy="302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8545" y="47413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3"/>
          <p:cNvPicPr preferRelativeResize="0"/>
          <p:nvPr/>
        </p:nvPicPr>
        <p:blipFill rotWithShape="1">
          <a:blip r:embed="rId5">
            <a:alphaModFix/>
          </a:blip>
          <a:srcRect b="9272" l="0" r="6059" t="0"/>
          <a:stretch/>
        </p:blipFill>
        <p:spPr>
          <a:xfrm>
            <a:off x="-124675" y="4155900"/>
            <a:ext cx="1859701" cy="19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6" name="Google Shape;506;p24"/>
          <p:cNvSpPr txBox="1"/>
          <p:nvPr>
            <p:ph idx="1" type="subTitle"/>
          </p:nvPr>
        </p:nvSpPr>
        <p:spPr>
          <a:xfrm>
            <a:off x="1966663" y="1718950"/>
            <a:ext cx="2280600" cy="3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24"/>
          <p:cNvSpPr txBox="1"/>
          <p:nvPr>
            <p:ph idx="2" type="subTitle"/>
          </p:nvPr>
        </p:nvSpPr>
        <p:spPr>
          <a:xfrm>
            <a:off x="1966713" y="2005900"/>
            <a:ext cx="2280600" cy="77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24"/>
          <p:cNvSpPr txBox="1"/>
          <p:nvPr>
            <p:ph idx="3" type="subTitle"/>
          </p:nvPr>
        </p:nvSpPr>
        <p:spPr>
          <a:xfrm>
            <a:off x="5482609" y="2005900"/>
            <a:ext cx="2280600" cy="77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24"/>
          <p:cNvSpPr txBox="1"/>
          <p:nvPr>
            <p:ph idx="4" type="subTitle"/>
          </p:nvPr>
        </p:nvSpPr>
        <p:spPr>
          <a:xfrm>
            <a:off x="1966713" y="3615650"/>
            <a:ext cx="2280600" cy="77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24"/>
          <p:cNvSpPr txBox="1"/>
          <p:nvPr>
            <p:ph idx="5" type="subTitle"/>
          </p:nvPr>
        </p:nvSpPr>
        <p:spPr>
          <a:xfrm>
            <a:off x="5482609" y="3615650"/>
            <a:ext cx="2280600" cy="77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24"/>
          <p:cNvSpPr txBox="1"/>
          <p:nvPr>
            <p:ph idx="6" type="subTitle"/>
          </p:nvPr>
        </p:nvSpPr>
        <p:spPr>
          <a:xfrm>
            <a:off x="1966713" y="3328750"/>
            <a:ext cx="2280600" cy="3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2" name="Google Shape;512;p24"/>
          <p:cNvSpPr txBox="1"/>
          <p:nvPr>
            <p:ph idx="7" type="subTitle"/>
          </p:nvPr>
        </p:nvSpPr>
        <p:spPr>
          <a:xfrm>
            <a:off x="5482613" y="1718950"/>
            <a:ext cx="2280600" cy="3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3" name="Google Shape;513;p24"/>
          <p:cNvSpPr txBox="1"/>
          <p:nvPr>
            <p:ph idx="8" type="subTitle"/>
          </p:nvPr>
        </p:nvSpPr>
        <p:spPr>
          <a:xfrm>
            <a:off x="5482609" y="3328750"/>
            <a:ext cx="2280600" cy="3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14" name="Google Shape;514;p24"/>
          <p:cNvGrpSpPr/>
          <p:nvPr/>
        </p:nvGrpSpPr>
        <p:grpSpPr>
          <a:xfrm>
            <a:off x="6806577" y="-963376"/>
            <a:ext cx="3548693" cy="3744462"/>
            <a:chOff x="6806577" y="-963376"/>
            <a:chExt cx="3548693" cy="3744462"/>
          </a:xfrm>
        </p:grpSpPr>
        <p:pic>
          <p:nvPicPr>
            <p:cNvPr id="515" name="Google Shape;51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678350">
              <a:off x="7479875" y="-605542"/>
              <a:ext cx="2202095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806579" y="-48427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295753" y="10177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24"/>
          <p:cNvGrpSpPr/>
          <p:nvPr/>
        </p:nvGrpSpPr>
        <p:grpSpPr>
          <a:xfrm>
            <a:off x="8274438" y="3651809"/>
            <a:ext cx="1099211" cy="1933810"/>
            <a:chOff x="8274438" y="3651809"/>
            <a:chExt cx="1099211" cy="1933810"/>
          </a:xfrm>
        </p:grpSpPr>
        <p:pic>
          <p:nvPicPr>
            <p:cNvPr id="519" name="Google Shape;51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274438" y="46084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358546" y="416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8803302" y="365180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24"/>
          <p:cNvGrpSpPr/>
          <p:nvPr/>
        </p:nvGrpSpPr>
        <p:grpSpPr>
          <a:xfrm>
            <a:off x="-443760" y="-484280"/>
            <a:ext cx="1327450" cy="1609183"/>
            <a:chOff x="-443760" y="-484280"/>
            <a:chExt cx="1327450" cy="1609183"/>
          </a:xfrm>
        </p:grpSpPr>
        <p:pic>
          <p:nvPicPr>
            <p:cNvPr id="523" name="Google Shape;52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-443760" y="-484280"/>
              <a:ext cx="1327450" cy="126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314143" y="125564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143164" y="800487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24"/>
          <p:cNvGrpSpPr/>
          <p:nvPr/>
        </p:nvGrpSpPr>
        <p:grpSpPr>
          <a:xfrm>
            <a:off x="-1000725" y="2362045"/>
            <a:ext cx="3445978" cy="3616745"/>
            <a:chOff x="-1000725" y="2362045"/>
            <a:chExt cx="3445978" cy="3616745"/>
          </a:xfrm>
        </p:grpSpPr>
        <p:pic>
          <p:nvPicPr>
            <p:cNvPr id="527" name="Google Shape;527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 rot="10800000">
              <a:off x="1801651" y="447165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259860">
              <a:off x="-531186" y="265602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292545" y="34836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 rot="10800000">
              <a:off x="-268605" y="248320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3" name="Google Shape;533;p25"/>
          <p:cNvSpPr txBox="1"/>
          <p:nvPr>
            <p:ph idx="1" type="subTitle"/>
          </p:nvPr>
        </p:nvSpPr>
        <p:spPr>
          <a:xfrm>
            <a:off x="1057725" y="2353283"/>
            <a:ext cx="2112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5"/>
          <p:cNvSpPr txBox="1"/>
          <p:nvPr>
            <p:ph idx="2" type="subTitle"/>
          </p:nvPr>
        </p:nvSpPr>
        <p:spPr>
          <a:xfrm>
            <a:off x="3516000" y="2353283"/>
            <a:ext cx="2112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25"/>
          <p:cNvSpPr txBox="1"/>
          <p:nvPr>
            <p:ph idx="3" type="subTitle"/>
          </p:nvPr>
        </p:nvSpPr>
        <p:spPr>
          <a:xfrm>
            <a:off x="5976525" y="2353283"/>
            <a:ext cx="210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25"/>
          <p:cNvSpPr txBox="1"/>
          <p:nvPr>
            <p:ph idx="4" type="subTitle"/>
          </p:nvPr>
        </p:nvSpPr>
        <p:spPr>
          <a:xfrm>
            <a:off x="1057725" y="4035808"/>
            <a:ext cx="2112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25"/>
          <p:cNvSpPr txBox="1"/>
          <p:nvPr>
            <p:ph idx="5" type="subTitle"/>
          </p:nvPr>
        </p:nvSpPr>
        <p:spPr>
          <a:xfrm>
            <a:off x="3516000" y="4035808"/>
            <a:ext cx="2112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5"/>
          <p:cNvSpPr txBox="1"/>
          <p:nvPr>
            <p:ph idx="6" type="subTitle"/>
          </p:nvPr>
        </p:nvSpPr>
        <p:spPr>
          <a:xfrm>
            <a:off x="5976525" y="4035808"/>
            <a:ext cx="210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25"/>
          <p:cNvSpPr txBox="1"/>
          <p:nvPr>
            <p:ph idx="7" type="subTitle"/>
          </p:nvPr>
        </p:nvSpPr>
        <p:spPr>
          <a:xfrm>
            <a:off x="1057725" y="2056175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8" type="subTitle"/>
          </p:nvPr>
        </p:nvSpPr>
        <p:spPr>
          <a:xfrm>
            <a:off x="3516000" y="2056175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9" type="subTitle"/>
          </p:nvPr>
        </p:nvSpPr>
        <p:spPr>
          <a:xfrm>
            <a:off x="5974275" y="2056175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2" name="Google Shape;542;p25"/>
          <p:cNvSpPr txBox="1"/>
          <p:nvPr>
            <p:ph idx="13" type="subTitle"/>
          </p:nvPr>
        </p:nvSpPr>
        <p:spPr>
          <a:xfrm>
            <a:off x="1057725" y="3738649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25"/>
          <p:cNvSpPr txBox="1"/>
          <p:nvPr>
            <p:ph idx="14" type="subTitle"/>
          </p:nvPr>
        </p:nvSpPr>
        <p:spPr>
          <a:xfrm>
            <a:off x="3516000" y="3738649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15" type="subTitle"/>
          </p:nvPr>
        </p:nvSpPr>
        <p:spPr>
          <a:xfrm>
            <a:off x="5974275" y="3738649"/>
            <a:ext cx="2112000" cy="40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5" name="Google Shape;545;p25"/>
          <p:cNvGrpSpPr/>
          <p:nvPr/>
        </p:nvGrpSpPr>
        <p:grpSpPr>
          <a:xfrm>
            <a:off x="-716998" y="-773733"/>
            <a:ext cx="3440499" cy="2400641"/>
            <a:chOff x="-716998" y="-773733"/>
            <a:chExt cx="3440499" cy="2400641"/>
          </a:xfrm>
        </p:grpSpPr>
        <p:pic>
          <p:nvPicPr>
            <p:cNvPr id="546" name="Google Shape;546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5186513">
              <a:off x="-238235" y="-1095222"/>
              <a:ext cx="2202094" cy="3028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9837" y="5350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89" y="1206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334" y="1272406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25"/>
          <p:cNvGrpSpPr/>
          <p:nvPr/>
        </p:nvGrpSpPr>
        <p:grpSpPr>
          <a:xfrm>
            <a:off x="7096703" y="-323322"/>
            <a:ext cx="1738426" cy="977125"/>
            <a:chOff x="7096703" y="-323322"/>
            <a:chExt cx="1738426" cy="977125"/>
          </a:xfrm>
        </p:grpSpPr>
        <p:pic>
          <p:nvPicPr>
            <p:cNvPr id="551" name="Google Shape;55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58004" y="-323322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96703" y="-21180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25"/>
          <p:cNvGrpSpPr/>
          <p:nvPr/>
        </p:nvGrpSpPr>
        <p:grpSpPr>
          <a:xfrm>
            <a:off x="-196351" y="3926472"/>
            <a:ext cx="1423225" cy="1868653"/>
            <a:chOff x="-196351" y="3926472"/>
            <a:chExt cx="1423225" cy="1868653"/>
          </a:xfrm>
        </p:grpSpPr>
        <p:pic>
          <p:nvPicPr>
            <p:cNvPr id="554" name="Google Shape;554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96351" y="4436776"/>
              <a:ext cx="1423225" cy="13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96342" y="3926472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25"/>
          <p:cNvGrpSpPr/>
          <p:nvPr/>
        </p:nvGrpSpPr>
        <p:grpSpPr>
          <a:xfrm>
            <a:off x="7425243" y="1902430"/>
            <a:ext cx="2520912" cy="3892685"/>
            <a:chOff x="7425243" y="1902430"/>
            <a:chExt cx="2520912" cy="3892685"/>
          </a:xfrm>
        </p:grpSpPr>
        <p:pic>
          <p:nvPicPr>
            <p:cNvPr id="557" name="Google Shape;557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584651" y="26547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3904245">
              <a:off x="8617971" y="2016310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32720" y="430017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" name="Google Shape;56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051" y="4734043"/>
            <a:ext cx="643602" cy="49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6"/>
          <p:cNvSpPr txBox="1"/>
          <p:nvPr>
            <p:ph hasCustomPrompt="1" type="title"/>
          </p:nvPr>
        </p:nvSpPr>
        <p:spPr>
          <a:xfrm>
            <a:off x="3431750" y="1321500"/>
            <a:ext cx="22806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63" name="Google Shape;563;p26"/>
          <p:cNvSpPr txBox="1"/>
          <p:nvPr>
            <p:ph idx="1" type="subTitle"/>
          </p:nvPr>
        </p:nvSpPr>
        <p:spPr>
          <a:xfrm flipH="1">
            <a:off x="3431750" y="196845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/>
        </p:txBody>
      </p:sp>
      <p:sp>
        <p:nvSpPr>
          <p:cNvPr id="564" name="Google Shape;564;p26"/>
          <p:cNvSpPr txBox="1"/>
          <p:nvPr>
            <p:ph hasCustomPrompt="1" idx="2" type="title"/>
          </p:nvPr>
        </p:nvSpPr>
        <p:spPr>
          <a:xfrm>
            <a:off x="1889375" y="3058974"/>
            <a:ext cx="22806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65" name="Google Shape;565;p26"/>
          <p:cNvSpPr txBox="1"/>
          <p:nvPr>
            <p:ph idx="3" type="subTitle"/>
          </p:nvPr>
        </p:nvSpPr>
        <p:spPr>
          <a:xfrm flipH="1">
            <a:off x="1889393" y="370760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hasCustomPrompt="1" idx="4" type="title"/>
          </p:nvPr>
        </p:nvSpPr>
        <p:spPr>
          <a:xfrm>
            <a:off x="4974027" y="3058974"/>
            <a:ext cx="22806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67" name="Google Shape;567;p26"/>
          <p:cNvSpPr txBox="1"/>
          <p:nvPr>
            <p:ph idx="5" type="subTitle"/>
          </p:nvPr>
        </p:nvSpPr>
        <p:spPr>
          <a:xfrm flipH="1">
            <a:off x="4974037" y="370760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9pPr>
          </a:lstStyle>
          <a:p/>
        </p:txBody>
      </p:sp>
      <p:sp>
        <p:nvSpPr>
          <p:cNvPr id="568" name="Google Shape;568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9" name="Google Shape;569;p26"/>
          <p:cNvSpPr txBox="1"/>
          <p:nvPr>
            <p:ph idx="7" type="subTitle"/>
          </p:nvPr>
        </p:nvSpPr>
        <p:spPr>
          <a:xfrm>
            <a:off x="1889400" y="4002800"/>
            <a:ext cx="2280600" cy="60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26"/>
          <p:cNvSpPr txBox="1"/>
          <p:nvPr>
            <p:ph idx="8" type="subTitle"/>
          </p:nvPr>
        </p:nvSpPr>
        <p:spPr>
          <a:xfrm>
            <a:off x="3431750" y="2263650"/>
            <a:ext cx="2280600" cy="60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6"/>
          <p:cNvSpPr txBox="1"/>
          <p:nvPr>
            <p:ph idx="9" type="subTitle"/>
          </p:nvPr>
        </p:nvSpPr>
        <p:spPr>
          <a:xfrm>
            <a:off x="4971725" y="4002800"/>
            <a:ext cx="2280600" cy="60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2" name="Google Shape;572;p26"/>
          <p:cNvGrpSpPr/>
          <p:nvPr/>
        </p:nvGrpSpPr>
        <p:grpSpPr>
          <a:xfrm>
            <a:off x="-166155" y="3891060"/>
            <a:ext cx="1853733" cy="1976339"/>
            <a:chOff x="-166155" y="3891060"/>
            <a:chExt cx="1853733" cy="1976339"/>
          </a:xfrm>
        </p:grpSpPr>
        <p:pic>
          <p:nvPicPr>
            <p:cNvPr id="573" name="Google Shape;573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0679" y="4658248"/>
              <a:ext cx="1266899" cy="120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66155" y="38910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" name="Google Shape;575;p26"/>
          <p:cNvGrpSpPr/>
          <p:nvPr/>
        </p:nvGrpSpPr>
        <p:grpSpPr>
          <a:xfrm>
            <a:off x="7983921" y="-307514"/>
            <a:ext cx="1332928" cy="2117960"/>
            <a:chOff x="7983921" y="-307514"/>
            <a:chExt cx="1332928" cy="2117960"/>
          </a:xfrm>
        </p:grpSpPr>
        <p:pic>
          <p:nvPicPr>
            <p:cNvPr id="576" name="Google Shape;57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39725" y="-3075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3921" y="297210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46503" y="125580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43115" y="740320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26"/>
          <p:cNvGrpSpPr/>
          <p:nvPr/>
        </p:nvGrpSpPr>
        <p:grpSpPr>
          <a:xfrm>
            <a:off x="-895937" y="-928885"/>
            <a:ext cx="3638486" cy="4473409"/>
            <a:chOff x="-895937" y="-928885"/>
            <a:chExt cx="3638486" cy="4473409"/>
          </a:xfrm>
        </p:grpSpPr>
        <p:pic>
          <p:nvPicPr>
            <p:cNvPr id="581" name="Google Shape;581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9540140">
              <a:off x="-426399" y="-63491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884" y="12529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377405" y="25673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9524432">
              <a:off x="2030250" y="1318"/>
              <a:ext cx="643603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" name="Google Shape;585;p26"/>
          <p:cNvGrpSpPr/>
          <p:nvPr/>
        </p:nvGrpSpPr>
        <p:grpSpPr>
          <a:xfrm>
            <a:off x="6363871" y="2851324"/>
            <a:ext cx="3595903" cy="3742950"/>
            <a:chOff x="6363871" y="2851324"/>
            <a:chExt cx="3595903" cy="3742950"/>
          </a:xfrm>
        </p:grpSpPr>
        <p:pic>
          <p:nvPicPr>
            <p:cNvPr id="586" name="Google Shape;58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266490">
              <a:off x="7060775" y="3208402"/>
              <a:ext cx="2202095" cy="3028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83914" y="42085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"/>
          <p:cNvSpPr txBox="1"/>
          <p:nvPr>
            <p:ph type="ctrTitle"/>
          </p:nvPr>
        </p:nvSpPr>
        <p:spPr>
          <a:xfrm>
            <a:off x="4720650" y="729075"/>
            <a:ext cx="37083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9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1" name="Google Shape;591;p27"/>
          <p:cNvSpPr txBox="1"/>
          <p:nvPr>
            <p:ph idx="1" type="subTitle"/>
          </p:nvPr>
        </p:nvSpPr>
        <p:spPr>
          <a:xfrm>
            <a:off x="4720650" y="1804418"/>
            <a:ext cx="3708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2" name="Google Shape;592;p27"/>
          <p:cNvPicPr preferRelativeResize="0"/>
          <p:nvPr/>
        </p:nvPicPr>
        <p:blipFill rotWithShape="1">
          <a:blip r:embed="rId2">
            <a:alphaModFix/>
          </a:blip>
          <a:srcRect b="9272" l="0" r="6059" t="0"/>
          <a:stretch/>
        </p:blipFill>
        <p:spPr>
          <a:xfrm flipH="1">
            <a:off x="-1078882" y="-552312"/>
            <a:ext cx="1859701" cy="1964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7"/>
          <p:cNvGrpSpPr/>
          <p:nvPr/>
        </p:nvGrpSpPr>
        <p:grpSpPr>
          <a:xfrm flipH="1">
            <a:off x="720547" y="824062"/>
            <a:ext cx="3101596" cy="3495388"/>
            <a:chOff x="10045026" y="1973719"/>
            <a:chExt cx="3101596" cy="3495388"/>
          </a:xfrm>
        </p:grpSpPr>
        <p:grpSp>
          <p:nvGrpSpPr>
            <p:cNvPr id="594" name="Google Shape;594;p27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595" name="Google Shape;595;p27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27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27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27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27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27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27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27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27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27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27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27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27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27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27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27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27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2" name="Google Shape;612;p27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613" name="Google Shape;613;p27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27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27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27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27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27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27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27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27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27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27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27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27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27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7" name="Google Shape;627;p27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27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27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27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27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632" name="Google Shape;6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26800">
            <a:off x="7485269" y="-786761"/>
            <a:ext cx="2202096" cy="302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124616">
            <a:off x="8367906" y="4486783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85044" y="-266489"/>
            <a:ext cx="809724" cy="834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7"/>
          <p:cNvSpPr txBox="1"/>
          <p:nvPr/>
        </p:nvSpPr>
        <p:spPr>
          <a:xfrm>
            <a:off x="3893925" y="3667200"/>
            <a:ext cx="4535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8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638" name="Google Shape;638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9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644" name="Google Shape;64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29"/>
          <p:cNvGrpSpPr/>
          <p:nvPr/>
        </p:nvGrpSpPr>
        <p:grpSpPr>
          <a:xfrm>
            <a:off x="809977" y="-442114"/>
            <a:ext cx="2128185" cy="1404810"/>
            <a:chOff x="809977" y="-442114"/>
            <a:chExt cx="2128185" cy="1404810"/>
          </a:xfrm>
        </p:grpSpPr>
        <p:pic>
          <p:nvPicPr>
            <p:cNvPr id="649" name="Google Shape;64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9325" y="-4421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93396" y="214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977" y="5179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0"/>
          <p:cNvGrpSpPr/>
          <p:nvPr/>
        </p:nvGrpSpPr>
        <p:grpSpPr>
          <a:xfrm>
            <a:off x="-900772" y="-386034"/>
            <a:ext cx="3339174" cy="2490878"/>
            <a:chOff x="-900772" y="-386034"/>
            <a:chExt cx="3339174" cy="2490878"/>
          </a:xfrm>
        </p:grpSpPr>
        <p:pic>
          <p:nvPicPr>
            <p:cNvPr id="654" name="Google Shape;654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13952" y="-386034"/>
              <a:ext cx="1124450" cy="107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2713">
              <a:off x="-104015" y="1066170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740570">
              <a:off x="-385948" y="-654985"/>
              <a:ext cx="2202095" cy="30287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30"/>
          <p:cNvGrpSpPr/>
          <p:nvPr/>
        </p:nvGrpSpPr>
        <p:grpSpPr>
          <a:xfrm>
            <a:off x="7533001" y="11"/>
            <a:ext cx="1873012" cy="1023551"/>
            <a:chOff x="7533001" y="11"/>
            <a:chExt cx="1873012" cy="1023551"/>
          </a:xfrm>
        </p:grpSpPr>
        <p:pic>
          <p:nvPicPr>
            <p:cNvPr id="658" name="Google Shape;65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3001" y="1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895" y="4643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p30"/>
          <p:cNvGrpSpPr/>
          <p:nvPr/>
        </p:nvGrpSpPr>
        <p:grpSpPr>
          <a:xfrm>
            <a:off x="5178327" y="3840533"/>
            <a:ext cx="2936286" cy="2302717"/>
            <a:chOff x="5178327" y="3840533"/>
            <a:chExt cx="2936286" cy="2302717"/>
          </a:xfrm>
        </p:grpSpPr>
        <p:pic>
          <p:nvPicPr>
            <p:cNvPr id="661" name="Google Shape;66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5623" y="4178374"/>
              <a:ext cx="537325" cy="5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8327" y="3840533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5852" y="4349658"/>
              <a:ext cx="638761" cy="435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0"/>
            <p:cNvPicPr preferRelativeResize="0"/>
            <p:nvPr/>
          </p:nvPicPr>
          <p:blipFill rotWithShape="1">
            <a:blip r:embed="rId10">
              <a:alphaModFix/>
            </a:blip>
            <a:srcRect b="9272" l="0" r="6059" t="0"/>
            <a:stretch/>
          </p:blipFill>
          <p:spPr>
            <a:xfrm>
              <a:off x="5273375" y="4178375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948600" y="1499946"/>
            <a:ext cx="2992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2" name="Google Shape;62;p4"/>
          <p:cNvGrpSpPr/>
          <p:nvPr/>
        </p:nvGrpSpPr>
        <p:grpSpPr>
          <a:xfrm>
            <a:off x="-652938" y="-610193"/>
            <a:ext cx="2366001" cy="3145784"/>
            <a:chOff x="-652938" y="-610193"/>
            <a:chExt cx="2366001" cy="3145784"/>
          </a:xfrm>
        </p:grpSpPr>
        <p:pic>
          <p:nvPicPr>
            <p:cNvPr id="63" name="Google Shape;6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034" y="2376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Google Shape;65;p4"/>
          <p:cNvGrpSpPr/>
          <p:nvPr/>
        </p:nvGrpSpPr>
        <p:grpSpPr>
          <a:xfrm>
            <a:off x="8206521" y="-255826"/>
            <a:ext cx="1271496" cy="977125"/>
            <a:chOff x="8206521" y="-255826"/>
            <a:chExt cx="1271496" cy="977125"/>
          </a:xfrm>
        </p:grpSpPr>
        <p:pic>
          <p:nvPicPr>
            <p:cNvPr id="66" name="Google Shape;6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4"/>
          <p:cNvGrpSpPr/>
          <p:nvPr/>
        </p:nvGrpSpPr>
        <p:grpSpPr>
          <a:xfrm>
            <a:off x="-91867" y="3726510"/>
            <a:ext cx="1648646" cy="1859106"/>
            <a:chOff x="-91867" y="3726510"/>
            <a:chExt cx="1648646" cy="1859106"/>
          </a:xfrm>
        </p:grpSpPr>
        <p:pic>
          <p:nvPicPr>
            <p:cNvPr id="69" name="Google Shape;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4"/>
          <p:cNvGrpSpPr/>
          <p:nvPr/>
        </p:nvGrpSpPr>
        <p:grpSpPr>
          <a:xfrm>
            <a:off x="7249639" y="1900125"/>
            <a:ext cx="2378749" cy="3117828"/>
            <a:chOff x="7249639" y="1900125"/>
            <a:chExt cx="2378749" cy="3117828"/>
          </a:xfrm>
        </p:grpSpPr>
        <p:pic>
          <p:nvPicPr>
            <p:cNvPr id="73" name="Google Shape;73;p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1413675" y="3583750"/>
            <a:ext cx="2798700" cy="4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4931623" y="3583750"/>
            <a:ext cx="2798700" cy="4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3" type="subTitle"/>
          </p:nvPr>
        </p:nvSpPr>
        <p:spPr>
          <a:xfrm>
            <a:off x="1413675" y="3906234"/>
            <a:ext cx="27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4" type="subTitle"/>
          </p:nvPr>
        </p:nvSpPr>
        <p:spPr>
          <a:xfrm>
            <a:off x="4931623" y="3906234"/>
            <a:ext cx="27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 flipH="1">
            <a:off x="6938389" y="3878009"/>
            <a:ext cx="2582150" cy="1707619"/>
            <a:chOff x="-479021" y="3878009"/>
            <a:chExt cx="2582150" cy="1707619"/>
          </a:xfrm>
        </p:grpSpPr>
        <p:pic>
          <p:nvPicPr>
            <p:cNvPr id="84" name="Google Shape;8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26004" y="460850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9021" y="3878009"/>
              <a:ext cx="1530901" cy="146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5"/>
          <p:cNvGrpSpPr/>
          <p:nvPr/>
        </p:nvGrpSpPr>
        <p:grpSpPr>
          <a:xfrm flipH="1">
            <a:off x="-799862" y="1988960"/>
            <a:ext cx="2520912" cy="3694555"/>
            <a:chOff x="7320468" y="1988960"/>
            <a:chExt cx="2520912" cy="3694555"/>
          </a:xfrm>
        </p:grpSpPr>
        <p:pic>
          <p:nvPicPr>
            <p:cNvPr id="88" name="Google Shape;8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30328" y="4661450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8433" y="19889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5"/>
          <p:cNvGrpSpPr/>
          <p:nvPr/>
        </p:nvGrpSpPr>
        <p:grpSpPr>
          <a:xfrm flipH="1">
            <a:off x="-504020" y="-113076"/>
            <a:ext cx="1337141" cy="1575572"/>
            <a:chOff x="8208396" y="-113076"/>
            <a:chExt cx="1337141" cy="1575572"/>
          </a:xfrm>
        </p:grpSpPr>
        <p:pic>
          <p:nvPicPr>
            <p:cNvPr id="92" name="Google Shape;92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68420" y="-11307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5"/>
          <p:cNvGrpSpPr/>
          <p:nvPr/>
        </p:nvGrpSpPr>
        <p:grpSpPr>
          <a:xfrm flipH="1">
            <a:off x="6938389" y="-945735"/>
            <a:ext cx="3664991" cy="3616745"/>
            <a:chOff x="-1561862" y="-717135"/>
            <a:chExt cx="3664991" cy="3616745"/>
          </a:xfrm>
        </p:grpSpPr>
        <p:pic>
          <p:nvPicPr>
            <p:cNvPr id="96" name="Google Shape;96;p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59526" y="-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" name="Google Shape;97;p5"/>
            <p:cNvGrpSpPr/>
            <p:nvPr/>
          </p:nvGrpSpPr>
          <p:grpSpPr>
            <a:xfrm>
              <a:off x="-1561862" y="-717135"/>
              <a:ext cx="3314429" cy="3616745"/>
              <a:chOff x="-1561862" y="-717135"/>
              <a:chExt cx="3314429" cy="3616745"/>
            </a:xfrm>
          </p:grpSpPr>
          <p:pic>
            <p:nvPicPr>
              <p:cNvPr id="98" name="Google Shape;98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9540140">
                <a:off x="-1092324" y="-423160"/>
                <a:ext cx="2202096" cy="3028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286059" y="1337868"/>
                <a:ext cx="374127" cy="354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75450" y="-297989"/>
                <a:ext cx="977117" cy="977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1" name="Google Shape;101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1277" y="4538583"/>
            <a:ext cx="570347" cy="44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6"/>
          <p:cNvGrpSpPr/>
          <p:nvPr/>
        </p:nvGrpSpPr>
        <p:grpSpPr>
          <a:xfrm>
            <a:off x="7053989" y="-460973"/>
            <a:ext cx="3008267" cy="3794178"/>
            <a:chOff x="7053989" y="-460973"/>
            <a:chExt cx="3008267" cy="3794178"/>
          </a:xfrm>
        </p:grpSpPr>
        <p:pic>
          <p:nvPicPr>
            <p:cNvPr id="105" name="Google Shape;10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0422309">
              <a:off x="7700751" y="-271067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6"/>
            <p:cNvGrpSpPr/>
            <p:nvPr/>
          </p:nvGrpSpPr>
          <p:grpSpPr>
            <a:xfrm>
              <a:off x="7053989" y="-460973"/>
              <a:ext cx="2270190" cy="3794178"/>
              <a:chOff x="7053989" y="-460973"/>
              <a:chExt cx="2270190" cy="3794178"/>
            </a:xfrm>
          </p:grpSpPr>
          <p:pic>
            <p:nvPicPr>
              <p:cNvPr id="107" name="Google Shape;107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10800000">
                <a:off x="7053989" y="-92101"/>
                <a:ext cx="355813" cy="3244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 rot="10800000">
                <a:off x="8347054" y="-460973"/>
                <a:ext cx="977125" cy="977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 rot="10800000">
                <a:off x="8516628" y="2778558"/>
                <a:ext cx="570347" cy="55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" name="Google Shape;110;p6"/>
          <p:cNvGrpSpPr/>
          <p:nvPr/>
        </p:nvGrpSpPr>
        <p:grpSpPr>
          <a:xfrm>
            <a:off x="-268592" y="-177124"/>
            <a:ext cx="1320478" cy="1328644"/>
            <a:chOff x="-268592" y="-177124"/>
            <a:chExt cx="1320478" cy="1328644"/>
          </a:xfrm>
        </p:grpSpPr>
        <p:pic>
          <p:nvPicPr>
            <p:cNvPr id="111" name="Google Shape;111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40406" y="-177124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32447" y="11540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-2685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6"/>
          <p:cNvGrpSpPr/>
          <p:nvPr/>
        </p:nvGrpSpPr>
        <p:grpSpPr>
          <a:xfrm>
            <a:off x="-1051225" y="2363195"/>
            <a:ext cx="3418878" cy="3616745"/>
            <a:chOff x="-1051225" y="2363195"/>
            <a:chExt cx="3418878" cy="3616745"/>
          </a:xfrm>
        </p:grpSpPr>
        <p:pic>
          <p:nvPicPr>
            <p:cNvPr id="115" name="Google Shape;11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259860">
              <a:off x="-581686" y="265717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134734" y="255433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-436730" y="360103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 rot="10800000">
              <a:off x="1724051" y="4656732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6"/>
          <p:cNvGrpSpPr/>
          <p:nvPr/>
        </p:nvGrpSpPr>
        <p:grpSpPr>
          <a:xfrm>
            <a:off x="7798171" y="4355859"/>
            <a:ext cx="1525996" cy="1281760"/>
            <a:chOff x="7798171" y="4355859"/>
            <a:chExt cx="1525996" cy="1281760"/>
          </a:xfrm>
        </p:grpSpPr>
        <p:pic>
          <p:nvPicPr>
            <p:cNvPr id="120" name="Google Shape;120;p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8552502" y="4355859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 rot="10800000">
              <a:off x="7798171" y="4754834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flipH="1" rot="10800000">
              <a:off x="8347050" y="46604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2211900" y="1714950"/>
            <a:ext cx="47202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6" name="Google Shape;126;p7"/>
          <p:cNvGrpSpPr/>
          <p:nvPr/>
        </p:nvGrpSpPr>
        <p:grpSpPr>
          <a:xfrm>
            <a:off x="-1561862" y="-717135"/>
            <a:ext cx="3849362" cy="4118413"/>
            <a:chOff x="-1561862" y="-717135"/>
            <a:chExt cx="3849362" cy="4118413"/>
          </a:xfrm>
        </p:grpSpPr>
        <p:pic>
          <p:nvPicPr>
            <p:cNvPr id="127" name="Google Shape;12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13046" y="24241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371" y="193981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7153" y="-236312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7"/>
          <p:cNvGrpSpPr/>
          <p:nvPr/>
        </p:nvGrpSpPr>
        <p:grpSpPr>
          <a:xfrm>
            <a:off x="7676025" y="-447539"/>
            <a:ext cx="1468737" cy="1762380"/>
            <a:chOff x="7676025" y="-447539"/>
            <a:chExt cx="1468737" cy="1762380"/>
          </a:xfrm>
        </p:grpSpPr>
        <p:pic>
          <p:nvPicPr>
            <p:cNvPr id="132" name="Google Shape;132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76025" y="-44753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0921" y="1415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3912564">
              <a:off x="8538127" y="74032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7"/>
          <p:cNvGrpSpPr/>
          <p:nvPr/>
        </p:nvGrpSpPr>
        <p:grpSpPr>
          <a:xfrm>
            <a:off x="6354054" y="2648451"/>
            <a:ext cx="3216787" cy="3651199"/>
            <a:chOff x="6354054" y="2648451"/>
            <a:chExt cx="3216787" cy="3651199"/>
          </a:xfrm>
        </p:grpSpPr>
        <p:pic>
          <p:nvPicPr>
            <p:cNvPr id="136" name="Google Shape;13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391275">
              <a:off x="6861400" y="2959651"/>
              <a:ext cx="2202095" cy="3028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09814" y="4608490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50433" y="283772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7"/>
          <p:cNvGrpSpPr/>
          <p:nvPr/>
        </p:nvGrpSpPr>
        <p:grpSpPr>
          <a:xfrm>
            <a:off x="-395744" y="3612910"/>
            <a:ext cx="1975050" cy="2370356"/>
            <a:chOff x="-395744" y="3612910"/>
            <a:chExt cx="1975050" cy="2370356"/>
          </a:xfrm>
        </p:grpSpPr>
        <p:pic>
          <p:nvPicPr>
            <p:cNvPr id="140" name="Google Shape;140;p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395744" y="4098229"/>
              <a:ext cx="1975050" cy="1885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82181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8933" y="36129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1123375" y="1015623"/>
            <a:ext cx="68973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45" name="Google Shape;1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740570">
            <a:off x="7756052" y="3809940"/>
            <a:ext cx="2202095" cy="302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740570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8"/>
          <p:cNvGrpSpPr/>
          <p:nvPr/>
        </p:nvGrpSpPr>
        <p:grpSpPr>
          <a:xfrm>
            <a:off x="-518450" y="2831236"/>
            <a:ext cx="1523977" cy="1886408"/>
            <a:chOff x="-518450" y="2831236"/>
            <a:chExt cx="1523977" cy="1886408"/>
          </a:xfrm>
        </p:grpSpPr>
        <p:pic>
          <p:nvPicPr>
            <p:cNvPr id="148" name="Google Shape;14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10" y="40788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18450" y="283123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8"/>
          <p:cNvGrpSpPr/>
          <p:nvPr/>
        </p:nvGrpSpPr>
        <p:grpSpPr>
          <a:xfrm>
            <a:off x="2329098" y="4135354"/>
            <a:ext cx="2173974" cy="2074951"/>
            <a:chOff x="2329098" y="4135354"/>
            <a:chExt cx="2173974" cy="2074951"/>
          </a:xfrm>
        </p:grpSpPr>
        <p:pic>
          <p:nvPicPr>
            <p:cNvPr id="151" name="Google Shape;151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9098" y="4135354"/>
              <a:ext cx="2173974" cy="207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86040" y="4717658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7926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8">
            <a:alphaModFix/>
          </a:blip>
          <a:srcRect b="9272" l="0" r="6059" t="0"/>
          <a:stretch/>
        </p:blipFill>
        <p:spPr>
          <a:xfrm>
            <a:off x="3124850" y="-10638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1677" y="1520733"/>
            <a:ext cx="638761" cy="43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4133775" y="2177473"/>
            <a:ext cx="42951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702178" y="4608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54608">
            <a:off x="7093831" y="-637424"/>
            <a:ext cx="2202095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0905" y="-256964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0"/>
          <p:cNvSpPr txBox="1"/>
          <p:nvPr>
            <p:ph type="title"/>
          </p:nvPr>
        </p:nvSpPr>
        <p:spPr>
          <a:xfrm>
            <a:off x="715100" y="3341675"/>
            <a:ext cx="4647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3" Type="http://schemas.openxmlformats.org/officeDocument/2006/relationships/image" Target="../media/image24.png"/><Relationship Id="rId12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.png"/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12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7.jp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8.png"/><Relationship Id="rId11" Type="http://schemas.openxmlformats.org/officeDocument/2006/relationships/image" Target="../media/image14.png"/><Relationship Id="rId10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Relationship Id="rId10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11.png"/><Relationship Id="rId13" Type="http://schemas.openxmlformats.org/officeDocument/2006/relationships/image" Target="../media/image22.png"/><Relationship Id="rId1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"/>
          <p:cNvSpPr/>
          <p:nvPr/>
        </p:nvSpPr>
        <p:spPr>
          <a:xfrm>
            <a:off x="269575" y="3765950"/>
            <a:ext cx="4380300" cy="8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31"/>
          <p:cNvSpPr txBox="1"/>
          <p:nvPr>
            <p:ph type="ctrTitle"/>
          </p:nvPr>
        </p:nvSpPr>
        <p:spPr>
          <a:xfrm>
            <a:off x="715100" y="1141550"/>
            <a:ext cx="4070700" cy="21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Caffeine </a:t>
            </a:r>
            <a:r>
              <a:rPr lang="en">
                <a:highlight>
                  <a:schemeClr val="lt1"/>
                </a:highlight>
              </a:rPr>
              <a:t>Analysis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71" name="Google Shape;671;p31"/>
          <p:cNvSpPr txBox="1"/>
          <p:nvPr>
            <p:ph idx="1" type="subTitle"/>
          </p:nvPr>
        </p:nvSpPr>
        <p:spPr>
          <a:xfrm>
            <a:off x="715100" y="3267550"/>
            <a:ext cx="4238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nalysis of Nescafe &amp; Starbucks shoppers.</a:t>
            </a:r>
            <a:endParaRPr/>
          </a:p>
        </p:txBody>
      </p:sp>
      <p:pic>
        <p:nvPicPr>
          <p:cNvPr id="672" name="Google Shape;6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676" y="-26648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85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1"/>
          <p:cNvPicPr preferRelativeResize="0"/>
          <p:nvPr/>
        </p:nvPicPr>
        <p:blipFill rotWithShape="1">
          <a:blip r:embed="rId5">
            <a:alphaModFix/>
          </a:blip>
          <a:srcRect b="0" l="7689" r="0" t="0"/>
          <a:stretch/>
        </p:blipFill>
        <p:spPr>
          <a:xfrm>
            <a:off x="4953125" y="567650"/>
            <a:ext cx="3477652" cy="400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552" y="2724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775" y="37542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3645" y="10661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2677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3002" y="39686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1"/>
          <p:cNvPicPr preferRelativeResize="0"/>
          <p:nvPr/>
        </p:nvPicPr>
        <p:blipFill rotWithShape="1">
          <a:blip r:embed="rId11">
            <a:alphaModFix/>
          </a:blip>
          <a:srcRect b="9272" l="0" r="6059" t="0"/>
          <a:stretch/>
        </p:blipFill>
        <p:spPr>
          <a:xfrm>
            <a:off x="4590200" y="390825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1"/>
          <p:cNvPicPr preferRelativeResize="0"/>
          <p:nvPr/>
        </p:nvPicPr>
        <p:blipFill rotWithShape="1">
          <a:blip r:embed="rId12">
            <a:alphaModFix/>
          </a:blip>
          <a:srcRect b="33131" l="6680" r="7775" t="30894"/>
          <a:stretch/>
        </p:blipFill>
        <p:spPr>
          <a:xfrm>
            <a:off x="355015" y="3903627"/>
            <a:ext cx="17442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8001" y="3809298"/>
            <a:ext cx="2545225" cy="7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ey numbers</a:t>
            </a:r>
            <a:endParaRPr/>
          </a:p>
        </p:txBody>
      </p:sp>
      <p:sp>
        <p:nvSpPr>
          <p:cNvPr id="895" name="Google Shape;895;p40"/>
          <p:cNvSpPr txBox="1"/>
          <p:nvPr>
            <p:ph idx="2" type="title"/>
          </p:nvPr>
        </p:nvSpPr>
        <p:spPr>
          <a:xfrm>
            <a:off x="1889375" y="3058974"/>
            <a:ext cx="228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869</a:t>
            </a:r>
            <a:endParaRPr/>
          </a:p>
        </p:txBody>
      </p:sp>
      <p:sp>
        <p:nvSpPr>
          <p:cNvPr id="896" name="Google Shape;896;p40"/>
          <p:cNvSpPr txBox="1"/>
          <p:nvPr>
            <p:ph idx="3" type="subTitle"/>
          </p:nvPr>
        </p:nvSpPr>
        <p:spPr>
          <a:xfrm flipH="1">
            <a:off x="1889393" y="370760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Nescafe</a:t>
            </a:r>
            <a:endParaRPr/>
          </a:p>
        </p:txBody>
      </p:sp>
      <p:sp>
        <p:nvSpPr>
          <p:cNvPr id="897" name="Google Shape;897;p40"/>
          <p:cNvSpPr txBox="1"/>
          <p:nvPr>
            <p:ph idx="4" type="title"/>
          </p:nvPr>
        </p:nvSpPr>
        <p:spPr>
          <a:xfrm>
            <a:off x="4974027" y="3058974"/>
            <a:ext cx="228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</a:t>
            </a:r>
            <a:endParaRPr/>
          </a:p>
        </p:txBody>
      </p:sp>
      <p:sp>
        <p:nvSpPr>
          <p:cNvPr id="898" name="Google Shape;898;p40"/>
          <p:cNvSpPr txBox="1"/>
          <p:nvPr>
            <p:ph idx="5" type="subTitle"/>
          </p:nvPr>
        </p:nvSpPr>
        <p:spPr>
          <a:xfrm flipH="1">
            <a:off x="4974037" y="370760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Starbucks</a:t>
            </a:r>
            <a:endParaRPr/>
          </a:p>
        </p:txBody>
      </p:sp>
      <p:sp>
        <p:nvSpPr>
          <p:cNvPr id="899" name="Google Shape;899;p40"/>
          <p:cNvSpPr txBox="1"/>
          <p:nvPr>
            <p:ph type="title"/>
          </p:nvPr>
        </p:nvSpPr>
        <p:spPr>
          <a:xfrm>
            <a:off x="3431750" y="1321500"/>
            <a:ext cx="228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1574</a:t>
            </a:r>
            <a:endParaRPr/>
          </a:p>
        </p:txBody>
      </p:sp>
      <p:sp>
        <p:nvSpPr>
          <p:cNvPr id="900" name="Google Shape;900;p40"/>
          <p:cNvSpPr txBox="1"/>
          <p:nvPr>
            <p:ph idx="1" type="subTitle"/>
          </p:nvPr>
        </p:nvSpPr>
        <p:spPr>
          <a:xfrm flipH="1">
            <a:off x="3431750" y="1968450"/>
            <a:ext cx="2280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Approx.</a:t>
            </a:r>
            <a:endParaRPr i="1"/>
          </a:p>
        </p:txBody>
      </p:sp>
      <p:sp>
        <p:nvSpPr>
          <p:cNvPr id="901" name="Google Shape;901;p40"/>
          <p:cNvSpPr txBox="1"/>
          <p:nvPr>
            <p:ph idx="7" type="subTitle"/>
          </p:nvPr>
        </p:nvSpPr>
        <p:spPr>
          <a:xfrm>
            <a:off x="1889400" y="4002800"/>
            <a:ext cx="2280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55.21%</a:t>
            </a:r>
            <a:endParaRPr/>
          </a:p>
        </p:txBody>
      </p:sp>
      <p:sp>
        <p:nvSpPr>
          <p:cNvPr id="902" name="Google Shape;902;p40"/>
          <p:cNvSpPr txBox="1"/>
          <p:nvPr>
            <p:ph idx="8" type="subTitle"/>
          </p:nvPr>
        </p:nvSpPr>
        <p:spPr>
          <a:xfrm>
            <a:off x="3431750" y="2263650"/>
            <a:ext cx="2280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Consumers</a:t>
            </a:r>
            <a:br>
              <a:rPr i="1" lang="en"/>
            </a:br>
            <a:r>
              <a:rPr i="1" lang="en"/>
              <a:t>(As per data Provided)</a:t>
            </a:r>
            <a:endParaRPr i="1"/>
          </a:p>
        </p:txBody>
      </p:sp>
      <p:sp>
        <p:nvSpPr>
          <p:cNvPr id="903" name="Google Shape;903;p40"/>
          <p:cNvSpPr txBox="1"/>
          <p:nvPr>
            <p:ph idx="9" type="subTitle"/>
          </p:nvPr>
        </p:nvSpPr>
        <p:spPr>
          <a:xfrm>
            <a:off x="4971725" y="4002800"/>
            <a:ext cx="22806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44.79%</a:t>
            </a:r>
            <a:endParaRPr b="1"/>
          </a:p>
        </p:txBody>
      </p:sp>
      <p:pic>
        <p:nvPicPr>
          <p:cNvPr id="904" name="Google Shape;9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31" y="2157947"/>
            <a:ext cx="511481" cy="40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735" y="1321492"/>
            <a:ext cx="386894" cy="3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43296">
            <a:off x="7401925" y="2108700"/>
            <a:ext cx="651368" cy="5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0"/>
          <p:cNvPicPr preferRelativeResize="0"/>
          <p:nvPr/>
        </p:nvPicPr>
        <p:blipFill rotWithShape="1">
          <a:blip r:embed="rId6">
            <a:alphaModFix/>
          </a:blip>
          <a:srcRect b="33131" l="6680" r="7775" t="30894"/>
          <a:stretch/>
        </p:blipFill>
        <p:spPr>
          <a:xfrm>
            <a:off x="2157577" y="4230265"/>
            <a:ext cx="17442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714" y="4122198"/>
            <a:ext cx="2545225" cy="7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41"/>
          <p:cNvGrpSpPr/>
          <p:nvPr/>
        </p:nvGrpSpPr>
        <p:grpSpPr>
          <a:xfrm>
            <a:off x="715101" y="824056"/>
            <a:ext cx="3101596" cy="3495388"/>
            <a:chOff x="10045026" y="1973719"/>
            <a:chExt cx="3101596" cy="3495388"/>
          </a:xfrm>
        </p:grpSpPr>
        <p:grpSp>
          <p:nvGrpSpPr>
            <p:cNvPr id="914" name="Google Shape;914;p41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915" name="Google Shape;915;p41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41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41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41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41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41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41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41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41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41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41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41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41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41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41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41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41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32" name="Google Shape;932;p41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933" name="Google Shape;933;p41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41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41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41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41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41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41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41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41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2" name="Google Shape;942;p41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3" name="Google Shape;943;p41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4" name="Google Shape;944;p41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5" name="Google Shape;945;p41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6" name="Google Shape;946;p41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41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8" name="Google Shape;948;p41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9" name="Google Shape;949;p41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0" name="Google Shape;950;p41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1" name="Google Shape;951;p41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52" name="Google Shape;952;p41"/>
          <p:cNvSpPr txBox="1"/>
          <p:nvPr>
            <p:ph type="title"/>
          </p:nvPr>
        </p:nvSpPr>
        <p:spPr>
          <a:xfrm>
            <a:off x="3924400" y="3554790"/>
            <a:ext cx="4504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953" name="Google Shape;953;p41"/>
          <p:cNvSpPr txBox="1"/>
          <p:nvPr>
            <p:ph idx="1" type="subTitle"/>
          </p:nvPr>
        </p:nvSpPr>
        <p:spPr>
          <a:xfrm>
            <a:off x="3924400" y="879165"/>
            <a:ext cx="4504500" cy="26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 believe humans get a lot done, not because we're smart, but because we have thumbs so we can make coffee.</a:t>
            </a:r>
            <a:r>
              <a:rPr lang="en"/>
              <a:t>”</a:t>
            </a:r>
            <a:endParaRPr/>
          </a:p>
        </p:txBody>
      </p:sp>
      <p:pic>
        <p:nvPicPr>
          <p:cNvPr id="954" name="Google Shape;9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2776" y="438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35859" y="173449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001301" y="4242757"/>
            <a:ext cx="1979567" cy="2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566438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3721006">
            <a:off x="3388413" y="20611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756727" y="-578814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1786733">
            <a:off x="8064674" y="4289208"/>
            <a:ext cx="819118" cy="6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803233">
            <a:off x="7467928" y="-697086"/>
            <a:ext cx="2202096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30365">
            <a:off x="489948" y="315170"/>
            <a:ext cx="2687283" cy="40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84589" y="3724999"/>
            <a:ext cx="977117" cy="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2"/>
          <p:cNvSpPr txBox="1"/>
          <p:nvPr>
            <p:ph idx="13" type="subTitle"/>
          </p:nvPr>
        </p:nvSpPr>
        <p:spPr>
          <a:xfrm>
            <a:off x="1057725" y="3738649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969" name="Google Shape;969;p42"/>
          <p:cNvSpPr txBox="1"/>
          <p:nvPr>
            <p:ph idx="15" type="subTitle"/>
          </p:nvPr>
        </p:nvSpPr>
        <p:spPr>
          <a:xfrm>
            <a:off x="5974275" y="3738649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  <p:sp>
        <p:nvSpPr>
          <p:cNvPr id="970" name="Google Shape;970;p42"/>
          <p:cNvSpPr txBox="1"/>
          <p:nvPr>
            <p:ph idx="7" type="subTitle"/>
          </p:nvPr>
        </p:nvSpPr>
        <p:spPr>
          <a:xfrm>
            <a:off x="1057725" y="2056175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971" name="Google Shape;971;p42"/>
          <p:cNvSpPr txBox="1"/>
          <p:nvPr>
            <p:ph idx="8" type="subTitle"/>
          </p:nvPr>
        </p:nvSpPr>
        <p:spPr>
          <a:xfrm>
            <a:off x="3516000" y="2056175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972" name="Google Shape;972;p42"/>
          <p:cNvSpPr txBox="1"/>
          <p:nvPr>
            <p:ph idx="9" type="subTitle"/>
          </p:nvPr>
        </p:nvSpPr>
        <p:spPr>
          <a:xfrm>
            <a:off x="5974275" y="2056175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973" name="Google Shape;973;p42"/>
          <p:cNvSpPr txBox="1"/>
          <p:nvPr>
            <p:ph idx="14" type="subTitle"/>
          </p:nvPr>
        </p:nvSpPr>
        <p:spPr>
          <a:xfrm>
            <a:off x="3516000" y="3738649"/>
            <a:ext cx="21120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974" name="Google Shape;974;p42"/>
          <p:cNvSpPr txBox="1"/>
          <p:nvPr>
            <p:ph type="title"/>
          </p:nvPr>
        </p:nvSpPr>
        <p:spPr>
          <a:xfrm>
            <a:off x="720000" y="23624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Recommendations for Nescafe to Attract Starbucks Shoppers</a:t>
            </a:r>
            <a:endParaRPr sz="3000"/>
          </a:p>
        </p:txBody>
      </p:sp>
      <p:sp>
        <p:nvSpPr>
          <p:cNvPr id="975" name="Google Shape;975;p42"/>
          <p:cNvSpPr txBox="1"/>
          <p:nvPr>
            <p:ph idx="4" type="subTitle"/>
          </p:nvPr>
        </p:nvSpPr>
        <p:spPr>
          <a:xfrm>
            <a:off x="1057725" y="4035808"/>
            <a:ext cx="21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 in Relevant Advertising</a:t>
            </a:r>
            <a:endParaRPr/>
          </a:p>
        </p:txBody>
      </p:sp>
      <p:sp>
        <p:nvSpPr>
          <p:cNvPr id="976" name="Google Shape;976;p42"/>
          <p:cNvSpPr txBox="1"/>
          <p:nvPr>
            <p:ph idx="5" type="subTitle"/>
          </p:nvPr>
        </p:nvSpPr>
        <p:spPr>
          <a:xfrm>
            <a:off x="3516000" y="4035808"/>
            <a:ext cx="21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Private Label Quality Perception</a:t>
            </a:r>
            <a:endParaRPr/>
          </a:p>
        </p:txBody>
      </p:sp>
      <p:sp>
        <p:nvSpPr>
          <p:cNvPr id="977" name="Google Shape;977;p42"/>
          <p:cNvSpPr txBox="1"/>
          <p:nvPr>
            <p:ph idx="1" type="subTitle"/>
          </p:nvPr>
        </p:nvSpPr>
        <p:spPr>
          <a:xfrm>
            <a:off x="1057725" y="2353283"/>
            <a:ext cx="21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Online Presence</a:t>
            </a:r>
            <a:endParaRPr/>
          </a:p>
        </p:txBody>
      </p:sp>
      <p:sp>
        <p:nvSpPr>
          <p:cNvPr id="978" name="Google Shape;978;p42"/>
          <p:cNvSpPr txBox="1"/>
          <p:nvPr>
            <p:ph idx="2" type="subTitle"/>
          </p:nvPr>
        </p:nvSpPr>
        <p:spPr>
          <a:xfrm>
            <a:off x="3516000" y="2353283"/>
            <a:ext cx="21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Value and Quality</a:t>
            </a:r>
            <a:endParaRPr/>
          </a:p>
        </p:txBody>
      </p:sp>
      <p:sp>
        <p:nvSpPr>
          <p:cNvPr id="979" name="Google Shape;979;p42"/>
          <p:cNvSpPr txBox="1"/>
          <p:nvPr>
            <p:ph idx="3" type="subTitle"/>
          </p:nvPr>
        </p:nvSpPr>
        <p:spPr>
          <a:xfrm>
            <a:off x="5976525" y="2353283"/>
            <a:ext cx="21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Health Benefits</a:t>
            </a:r>
            <a:endParaRPr/>
          </a:p>
        </p:txBody>
      </p:sp>
      <p:sp>
        <p:nvSpPr>
          <p:cNvPr id="980" name="Google Shape;980;p42"/>
          <p:cNvSpPr txBox="1"/>
          <p:nvPr>
            <p:ph idx="6" type="subTitle"/>
          </p:nvPr>
        </p:nvSpPr>
        <p:spPr>
          <a:xfrm>
            <a:off x="5976525" y="4035808"/>
            <a:ext cx="21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Hobbies and Activities</a:t>
            </a:r>
            <a:endParaRPr/>
          </a:p>
        </p:txBody>
      </p:sp>
      <p:grpSp>
        <p:nvGrpSpPr>
          <p:cNvPr id="981" name="Google Shape;981;p42"/>
          <p:cNvGrpSpPr/>
          <p:nvPr/>
        </p:nvGrpSpPr>
        <p:grpSpPr>
          <a:xfrm>
            <a:off x="4317987" y="3173163"/>
            <a:ext cx="508015" cy="479332"/>
            <a:chOff x="-46422300" y="3936925"/>
            <a:chExt cx="320575" cy="302475"/>
          </a:xfrm>
        </p:grpSpPr>
        <p:sp>
          <p:nvSpPr>
            <p:cNvPr id="982" name="Google Shape;982;p42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42"/>
          <p:cNvGrpSpPr/>
          <p:nvPr/>
        </p:nvGrpSpPr>
        <p:grpSpPr>
          <a:xfrm>
            <a:off x="1859759" y="3161025"/>
            <a:ext cx="507939" cy="491470"/>
            <a:chOff x="-32568800" y="3232000"/>
            <a:chExt cx="291450" cy="282000"/>
          </a:xfrm>
        </p:grpSpPr>
        <p:sp>
          <p:nvSpPr>
            <p:cNvPr id="985" name="Google Shape;985;p42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42"/>
          <p:cNvGrpSpPr/>
          <p:nvPr/>
        </p:nvGrpSpPr>
        <p:grpSpPr>
          <a:xfrm>
            <a:off x="6776309" y="3317061"/>
            <a:ext cx="507948" cy="335434"/>
            <a:chOff x="5358450" y="4015675"/>
            <a:chExt cx="289875" cy="191425"/>
          </a:xfrm>
        </p:grpSpPr>
        <p:sp>
          <p:nvSpPr>
            <p:cNvPr id="988" name="Google Shape;988;p4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42"/>
          <p:cNvGrpSpPr/>
          <p:nvPr/>
        </p:nvGrpSpPr>
        <p:grpSpPr>
          <a:xfrm>
            <a:off x="4318009" y="1538838"/>
            <a:ext cx="507983" cy="440944"/>
            <a:chOff x="-28462125" y="3199700"/>
            <a:chExt cx="298550" cy="259150"/>
          </a:xfrm>
        </p:grpSpPr>
        <p:sp>
          <p:nvSpPr>
            <p:cNvPr id="993" name="Google Shape;993;p42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42"/>
          <p:cNvGrpSpPr/>
          <p:nvPr/>
        </p:nvGrpSpPr>
        <p:grpSpPr>
          <a:xfrm>
            <a:off x="6794831" y="1538834"/>
            <a:ext cx="470903" cy="440959"/>
            <a:chOff x="-25834600" y="3564375"/>
            <a:chExt cx="296950" cy="278050"/>
          </a:xfrm>
        </p:grpSpPr>
        <p:sp>
          <p:nvSpPr>
            <p:cNvPr id="997" name="Google Shape;997;p42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42"/>
          <p:cNvGrpSpPr/>
          <p:nvPr/>
        </p:nvGrpSpPr>
        <p:grpSpPr>
          <a:xfrm>
            <a:off x="1859747" y="1467400"/>
            <a:ext cx="507954" cy="512394"/>
            <a:chOff x="4464775" y="3806475"/>
            <a:chExt cx="477625" cy="481800"/>
          </a:xfrm>
        </p:grpSpPr>
        <p:sp>
          <p:nvSpPr>
            <p:cNvPr id="1006" name="Google Shape;1006;p42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12" name="Google Shape;10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68" y="2925972"/>
            <a:ext cx="511481" cy="40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27" y="1095833"/>
            <a:ext cx="570347" cy="44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3"/>
          <p:cNvSpPr txBox="1"/>
          <p:nvPr>
            <p:ph idx="1" type="subTitle"/>
          </p:nvPr>
        </p:nvSpPr>
        <p:spPr>
          <a:xfrm>
            <a:off x="2476375" y="1489400"/>
            <a:ext cx="47877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1</a:t>
            </a:r>
            <a:endParaRPr/>
          </a:p>
        </p:txBody>
      </p:sp>
      <p:sp>
        <p:nvSpPr>
          <p:cNvPr id="1019" name="Google Shape;1019;p43"/>
          <p:cNvSpPr txBox="1"/>
          <p:nvPr>
            <p:ph idx="2" type="subTitle"/>
          </p:nvPr>
        </p:nvSpPr>
        <p:spPr>
          <a:xfrm>
            <a:off x="2476375" y="2632974"/>
            <a:ext cx="47877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2</a:t>
            </a:r>
            <a:endParaRPr/>
          </a:p>
        </p:txBody>
      </p:sp>
      <p:sp>
        <p:nvSpPr>
          <p:cNvPr id="1020" name="Google Shape;1020;p43"/>
          <p:cNvSpPr txBox="1"/>
          <p:nvPr>
            <p:ph idx="3" type="subTitle"/>
          </p:nvPr>
        </p:nvSpPr>
        <p:spPr>
          <a:xfrm>
            <a:off x="2476375" y="3776473"/>
            <a:ext cx="47877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3</a:t>
            </a:r>
            <a:endParaRPr/>
          </a:p>
        </p:txBody>
      </p:sp>
      <p:sp>
        <p:nvSpPr>
          <p:cNvPr id="1021" name="Google Shape;1021;p43"/>
          <p:cNvSpPr txBox="1"/>
          <p:nvPr>
            <p:ph idx="4" type="subTitle"/>
          </p:nvPr>
        </p:nvSpPr>
        <p:spPr>
          <a:xfrm>
            <a:off x="2476375" y="18016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Digital Advertising: Increase Nescafe’s online presence through targeted web and mobile ads.</a:t>
            </a:r>
            <a:endParaRPr/>
          </a:p>
        </p:txBody>
      </p:sp>
      <p:sp>
        <p:nvSpPr>
          <p:cNvPr id="1022" name="Google Shape;1022;p43"/>
          <p:cNvSpPr txBox="1"/>
          <p:nvPr>
            <p:ph idx="5" type="subTitle"/>
          </p:nvPr>
        </p:nvSpPr>
        <p:spPr>
          <a:xfrm>
            <a:off x="2476375" y="29451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Value and Quality: Emphasize Nescafe's quality and competitive pricing to appeal to price-driven Starbucks shoppers.</a:t>
            </a:r>
            <a:endParaRPr/>
          </a:p>
        </p:txBody>
      </p:sp>
      <p:sp>
        <p:nvSpPr>
          <p:cNvPr id="1023" name="Google Shape;1023;p43"/>
          <p:cNvSpPr txBox="1"/>
          <p:nvPr>
            <p:ph idx="6" type="subTitle"/>
          </p:nvPr>
        </p:nvSpPr>
        <p:spPr>
          <a:xfrm>
            <a:off x="2476375" y="4088650"/>
            <a:ext cx="47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Health Benefits: Market the health benefits of Nescafe products to attract health-conscious Starbucks shoppers.</a:t>
            </a:r>
            <a:endParaRPr/>
          </a:p>
        </p:txBody>
      </p:sp>
      <p:grpSp>
        <p:nvGrpSpPr>
          <p:cNvPr id="1024" name="Google Shape;1024;p43"/>
          <p:cNvGrpSpPr/>
          <p:nvPr/>
        </p:nvGrpSpPr>
        <p:grpSpPr>
          <a:xfrm>
            <a:off x="1879936" y="2839072"/>
            <a:ext cx="433452" cy="428071"/>
            <a:chOff x="4705440" y="2467296"/>
            <a:chExt cx="341839" cy="337569"/>
          </a:xfrm>
        </p:grpSpPr>
        <p:sp>
          <p:nvSpPr>
            <p:cNvPr id="1025" name="Google Shape;1025;p43"/>
            <p:cNvSpPr/>
            <p:nvPr/>
          </p:nvSpPr>
          <p:spPr>
            <a:xfrm>
              <a:off x="4838226" y="2467296"/>
              <a:ext cx="75584" cy="76296"/>
            </a:xfrm>
            <a:custGeom>
              <a:rect b="b" l="l" r="r" t="t"/>
              <a:pathLst>
                <a:path extrusionOk="0" h="2573" w="2549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1"/>
                    <a:pt x="572" y="2572"/>
                    <a:pt x="1262" y="2572"/>
                  </a:cubicBezTo>
                  <a:cubicBezTo>
                    <a:pt x="1977" y="2572"/>
                    <a:pt x="2548" y="2001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925791" y="2499084"/>
              <a:ext cx="75584" cy="76266"/>
            </a:xfrm>
            <a:custGeom>
              <a:rect b="b" l="l" r="r" t="t"/>
              <a:pathLst>
                <a:path extrusionOk="0" h="2572" w="2549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0"/>
                    <a:pt x="572" y="2572"/>
                    <a:pt x="1262" y="2572"/>
                  </a:cubicBezTo>
                  <a:cubicBezTo>
                    <a:pt x="1977" y="2572"/>
                    <a:pt x="2548" y="2000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971694" y="2578880"/>
              <a:ext cx="75584" cy="75584"/>
            </a:xfrm>
            <a:custGeom>
              <a:rect b="b" l="l" r="r" t="t"/>
              <a:pathLst>
                <a:path extrusionOk="0" h="2549" w="2549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1977"/>
                    <a:pt x="572" y="2548"/>
                    <a:pt x="1262" y="2548"/>
                  </a:cubicBezTo>
                  <a:cubicBezTo>
                    <a:pt x="1977" y="2548"/>
                    <a:pt x="2548" y="1977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955444" y="2669974"/>
              <a:ext cx="75584" cy="75584"/>
            </a:xfrm>
            <a:custGeom>
              <a:rect b="b" l="l" r="r" t="t"/>
              <a:pathLst>
                <a:path extrusionOk="0" h="2549" w="2549">
                  <a:moveTo>
                    <a:pt x="1286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77"/>
                    <a:pt x="572" y="2548"/>
                    <a:pt x="1286" y="2548"/>
                  </a:cubicBezTo>
                  <a:cubicBezTo>
                    <a:pt x="1977" y="2548"/>
                    <a:pt x="2548" y="1977"/>
                    <a:pt x="2548" y="1262"/>
                  </a:cubicBezTo>
                  <a:cubicBezTo>
                    <a:pt x="2548" y="572"/>
                    <a:pt x="1977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4884811" y="2728569"/>
              <a:ext cx="75584" cy="76296"/>
            </a:xfrm>
            <a:custGeom>
              <a:rect b="b" l="l" r="r" t="t"/>
              <a:pathLst>
                <a:path extrusionOk="0" h="2573" w="2549">
                  <a:moveTo>
                    <a:pt x="1287" y="1"/>
                  </a:moveTo>
                  <a:cubicBezTo>
                    <a:pt x="572" y="1"/>
                    <a:pt x="1" y="572"/>
                    <a:pt x="1" y="1287"/>
                  </a:cubicBezTo>
                  <a:cubicBezTo>
                    <a:pt x="1" y="2001"/>
                    <a:pt x="572" y="2573"/>
                    <a:pt x="1287" y="2573"/>
                  </a:cubicBezTo>
                  <a:cubicBezTo>
                    <a:pt x="1977" y="2573"/>
                    <a:pt x="2549" y="2001"/>
                    <a:pt x="2549" y="1287"/>
                  </a:cubicBezTo>
                  <a:cubicBezTo>
                    <a:pt x="2549" y="572"/>
                    <a:pt x="1977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4792323" y="2728569"/>
              <a:ext cx="75584" cy="76296"/>
            </a:xfrm>
            <a:custGeom>
              <a:rect b="b" l="l" r="r" t="t"/>
              <a:pathLst>
                <a:path extrusionOk="0" h="2573" w="2549">
                  <a:moveTo>
                    <a:pt x="1286" y="1"/>
                  </a:moveTo>
                  <a:cubicBezTo>
                    <a:pt x="572" y="1"/>
                    <a:pt x="0" y="572"/>
                    <a:pt x="0" y="1287"/>
                  </a:cubicBezTo>
                  <a:cubicBezTo>
                    <a:pt x="0" y="2001"/>
                    <a:pt x="572" y="2573"/>
                    <a:pt x="1286" y="2573"/>
                  </a:cubicBezTo>
                  <a:cubicBezTo>
                    <a:pt x="1977" y="2573"/>
                    <a:pt x="2548" y="2001"/>
                    <a:pt x="2548" y="1287"/>
                  </a:cubicBezTo>
                  <a:cubicBezTo>
                    <a:pt x="2548" y="572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4721689" y="2669974"/>
              <a:ext cx="75584" cy="75584"/>
            </a:xfrm>
            <a:custGeom>
              <a:rect b="b" l="l" r="r" t="t"/>
              <a:pathLst>
                <a:path extrusionOk="0" h="2549" w="2549">
                  <a:moveTo>
                    <a:pt x="1287" y="0"/>
                  </a:moveTo>
                  <a:cubicBezTo>
                    <a:pt x="572" y="0"/>
                    <a:pt x="1" y="572"/>
                    <a:pt x="1" y="1262"/>
                  </a:cubicBezTo>
                  <a:cubicBezTo>
                    <a:pt x="1" y="1977"/>
                    <a:pt x="572" y="2548"/>
                    <a:pt x="1287" y="2548"/>
                  </a:cubicBezTo>
                  <a:cubicBezTo>
                    <a:pt x="1977" y="2548"/>
                    <a:pt x="2549" y="1977"/>
                    <a:pt x="2549" y="1262"/>
                  </a:cubicBezTo>
                  <a:cubicBezTo>
                    <a:pt x="2549" y="572"/>
                    <a:pt x="1977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4705440" y="2579562"/>
              <a:ext cx="76296" cy="76296"/>
            </a:xfrm>
            <a:custGeom>
              <a:rect b="b" l="l" r="r" t="t"/>
              <a:pathLst>
                <a:path extrusionOk="0" h="2573" w="2573">
                  <a:moveTo>
                    <a:pt x="1287" y="1"/>
                  </a:moveTo>
                  <a:cubicBezTo>
                    <a:pt x="573" y="1"/>
                    <a:pt x="1" y="572"/>
                    <a:pt x="1" y="1287"/>
                  </a:cubicBezTo>
                  <a:cubicBezTo>
                    <a:pt x="1" y="1977"/>
                    <a:pt x="573" y="2573"/>
                    <a:pt x="1287" y="2573"/>
                  </a:cubicBezTo>
                  <a:cubicBezTo>
                    <a:pt x="2001" y="2573"/>
                    <a:pt x="2573" y="1977"/>
                    <a:pt x="2573" y="1287"/>
                  </a:cubicBezTo>
                  <a:cubicBezTo>
                    <a:pt x="2573" y="572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4751342" y="2499084"/>
              <a:ext cx="76296" cy="76266"/>
            </a:xfrm>
            <a:custGeom>
              <a:rect b="b" l="l" r="r" t="t"/>
              <a:pathLst>
                <a:path extrusionOk="0" h="2572" w="2573">
                  <a:moveTo>
                    <a:pt x="1287" y="0"/>
                  </a:moveTo>
                  <a:cubicBezTo>
                    <a:pt x="572" y="0"/>
                    <a:pt x="1" y="572"/>
                    <a:pt x="1" y="1286"/>
                  </a:cubicBezTo>
                  <a:cubicBezTo>
                    <a:pt x="1" y="2000"/>
                    <a:pt x="572" y="2572"/>
                    <a:pt x="1287" y="2572"/>
                  </a:cubicBezTo>
                  <a:cubicBezTo>
                    <a:pt x="2001" y="2572"/>
                    <a:pt x="2573" y="2000"/>
                    <a:pt x="2573" y="1286"/>
                  </a:cubicBezTo>
                  <a:cubicBezTo>
                    <a:pt x="2573" y="572"/>
                    <a:pt x="2001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866456" y="2645955"/>
              <a:ext cx="62181" cy="20520"/>
            </a:xfrm>
            <a:custGeom>
              <a:rect b="b" l="l" r="r" t="t"/>
              <a:pathLst>
                <a:path extrusionOk="0" h="692" w="2097">
                  <a:moveTo>
                    <a:pt x="1" y="0"/>
                  </a:moveTo>
                  <a:lnTo>
                    <a:pt x="1" y="691"/>
                  </a:lnTo>
                  <a:lnTo>
                    <a:pt x="2096" y="69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4866456" y="2605005"/>
              <a:ext cx="62181" cy="20490"/>
            </a:xfrm>
            <a:custGeom>
              <a:rect b="b" l="l" r="r" t="t"/>
              <a:pathLst>
                <a:path extrusionOk="0" h="691" w="2097">
                  <a:moveTo>
                    <a:pt x="1" y="0"/>
                  </a:moveTo>
                  <a:lnTo>
                    <a:pt x="1" y="691"/>
                  </a:lnTo>
                  <a:lnTo>
                    <a:pt x="2096" y="69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824081" y="2645955"/>
              <a:ext cx="20520" cy="20520"/>
            </a:xfrm>
            <a:custGeom>
              <a:rect b="b" l="l" r="r" t="t"/>
              <a:pathLst>
                <a:path extrusionOk="0" h="692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824081" y="2605005"/>
              <a:ext cx="20520" cy="20490"/>
            </a:xfrm>
            <a:custGeom>
              <a:rect b="b" l="l" r="r" t="t"/>
              <a:pathLst>
                <a:path extrusionOk="0" h="691" w="692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43"/>
          <p:cNvGrpSpPr/>
          <p:nvPr/>
        </p:nvGrpSpPr>
        <p:grpSpPr>
          <a:xfrm>
            <a:off x="1879943" y="3941428"/>
            <a:ext cx="433452" cy="507959"/>
            <a:chOff x="2813050" y="2365425"/>
            <a:chExt cx="228650" cy="267925"/>
          </a:xfrm>
        </p:grpSpPr>
        <p:sp>
          <p:nvSpPr>
            <p:cNvPr id="1039" name="Google Shape;1039;p43"/>
            <p:cNvSpPr/>
            <p:nvPr/>
          </p:nvSpPr>
          <p:spPr>
            <a:xfrm>
              <a:off x="2919625" y="2365425"/>
              <a:ext cx="15500" cy="30975"/>
            </a:xfrm>
            <a:custGeom>
              <a:rect b="b" l="l" r="r" t="t"/>
              <a:pathLst>
                <a:path extrusionOk="0" h="1239" w="620">
                  <a:moveTo>
                    <a:pt x="310" y="0"/>
                  </a:moveTo>
                  <a:cubicBezTo>
                    <a:pt x="161" y="0"/>
                    <a:pt x="12" y="96"/>
                    <a:pt x="0" y="286"/>
                  </a:cubicBezTo>
                  <a:lnTo>
                    <a:pt x="0" y="929"/>
                  </a:lnTo>
                  <a:cubicBezTo>
                    <a:pt x="0" y="1096"/>
                    <a:pt x="143" y="1239"/>
                    <a:pt x="310" y="1239"/>
                  </a:cubicBezTo>
                  <a:cubicBezTo>
                    <a:pt x="477" y="1239"/>
                    <a:pt x="620" y="1096"/>
                    <a:pt x="620" y="929"/>
                  </a:cubicBezTo>
                  <a:lnTo>
                    <a:pt x="620" y="286"/>
                  </a:lnTo>
                  <a:cubicBezTo>
                    <a:pt x="608" y="96"/>
                    <a:pt x="45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008325" y="2469025"/>
              <a:ext cx="33375" cy="16100"/>
            </a:xfrm>
            <a:custGeom>
              <a:rect b="b" l="l" r="r" t="t"/>
              <a:pathLst>
                <a:path extrusionOk="0" h="644" w="1335">
                  <a:moveTo>
                    <a:pt x="310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25" y="500"/>
                    <a:pt x="144" y="643"/>
                    <a:pt x="310" y="643"/>
                  </a:cubicBezTo>
                  <a:lnTo>
                    <a:pt x="953" y="643"/>
                  </a:lnTo>
                  <a:cubicBezTo>
                    <a:pt x="1334" y="595"/>
                    <a:pt x="1334" y="48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2813050" y="2469550"/>
              <a:ext cx="36575" cy="15625"/>
            </a:xfrm>
            <a:custGeom>
              <a:rect b="b" l="l" r="r" t="t"/>
              <a:pathLst>
                <a:path extrusionOk="0" h="625" w="1463">
                  <a:moveTo>
                    <a:pt x="1067" y="1"/>
                  </a:moveTo>
                  <a:cubicBezTo>
                    <a:pt x="1053" y="1"/>
                    <a:pt x="1039" y="1"/>
                    <a:pt x="1025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1025" y="622"/>
                  </a:lnTo>
                  <a:cubicBezTo>
                    <a:pt x="1039" y="624"/>
                    <a:pt x="1053" y="624"/>
                    <a:pt x="1067" y="624"/>
                  </a:cubicBezTo>
                  <a:cubicBezTo>
                    <a:pt x="1463" y="624"/>
                    <a:pt x="1463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2992450" y="2417175"/>
              <a:ext cx="37100" cy="23900"/>
            </a:xfrm>
            <a:custGeom>
              <a:rect b="b" l="l" r="r" t="t"/>
              <a:pathLst>
                <a:path extrusionOk="0" h="956" w="1484">
                  <a:moveTo>
                    <a:pt x="1038" y="1"/>
                  </a:moveTo>
                  <a:cubicBezTo>
                    <a:pt x="987" y="1"/>
                    <a:pt x="931" y="16"/>
                    <a:pt x="874" y="50"/>
                  </a:cubicBezTo>
                  <a:lnTo>
                    <a:pt x="326" y="360"/>
                  </a:lnTo>
                  <a:cubicBezTo>
                    <a:pt x="1" y="499"/>
                    <a:pt x="129" y="956"/>
                    <a:pt x="445" y="956"/>
                  </a:cubicBezTo>
                  <a:cubicBezTo>
                    <a:pt x="453" y="956"/>
                    <a:pt x="461" y="955"/>
                    <a:pt x="469" y="955"/>
                  </a:cubicBezTo>
                  <a:cubicBezTo>
                    <a:pt x="541" y="955"/>
                    <a:pt x="588" y="931"/>
                    <a:pt x="636" y="907"/>
                  </a:cubicBezTo>
                  <a:lnTo>
                    <a:pt x="1184" y="574"/>
                  </a:lnTo>
                  <a:cubicBezTo>
                    <a:pt x="1484" y="414"/>
                    <a:pt x="1313" y="1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2963075" y="2379100"/>
              <a:ext cx="26150" cy="29100"/>
            </a:xfrm>
            <a:custGeom>
              <a:rect b="b" l="l" r="r" t="t"/>
              <a:pathLst>
                <a:path extrusionOk="0" h="1164" w="1046">
                  <a:moveTo>
                    <a:pt x="640" y="1"/>
                  </a:moveTo>
                  <a:cubicBezTo>
                    <a:pt x="549" y="1"/>
                    <a:pt x="454" y="43"/>
                    <a:pt x="382" y="144"/>
                  </a:cubicBezTo>
                  <a:lnTo>
                    <a:pt x="72" y="692"/>
                  </a:lnTo>
                  <a:cubicBezTo>
                    <a:pt x="1" y="835"/>
                    <a:pt x="49" y="1025"/>
                    <a:pt x="191" y="1120"/>
                  </a:cubicBezTo>
                  <a:cubicBezTo>
                    <a:pt x="236" y="1150"/>
                    <a:pt x="288" y="1164"/>
                    <a:pt x="340" y="1164"/>
                  </a:cubicBezTo>
                  <a:cubicBezTo>
                    <a:pt x="455" y="1164"/>
                    <a:pt x="571" y="1099"/>
                    <a:pt x="620" y="1001"/>
                  </a:cubicBezTo>
                  <a:lnTo>
                    <a:pt x="930" y="454"/>
                  </a:lnTo>
                  <a:cubicBezTo>
                    <a:pt x="1046" y="221"/>
                    <a:pt x="850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2865100" y="2379100"/>
              <a:ext cx="26575" cy="29225"/>
            </a:xfrm>
            <a:custGeom>
              <a:rect b="b" l="l" r="r" t="t"/>
              <a:pathLst>
                <a:path extrusionOk="0" h="1169" w="1063">
                  <a:moveTo>
                    <a:pt x="418" y="1"/>
                  </a:moveTo>
                  <a:cubicBezTo>
                    <a:pt x="203" y="1"/>
                    <a:pt x="1" y="221"/>
                    <a:pt x="133" y="454"/>
                  </a:cubicBezTo>
                  <a:lnTo>
                    <a:pt x="443" y="1001"/>
                  </a:lnTo>
                  <a:cubicBezTo>
                    <a:pt x="491" y="1097"/>
                    <a:pt x="610" y="1168"/>
                    <a:pt x="705" y="1168"/>
                  </a:cubicBezTo>
                  <a:cubicBezTo>
                    <a:pt x="776" y="1168"/>
                    <a:pt x="824" y="1144"/>
                    <a:pt x="872" y="1120"/>
                  </a:cubicBezTo>
                  <a:cubicBezTo>
                    <a:pt x="1015" y="1025"/>
                    <a:pt x="1062" y="835"/>
                    <a:pt x="991" y="692"/>
                  </a:cubicBezTo>
                  <a:lnTo>
                    <a:pt x="681" y="144"/>
                  </a:lnTo>
                  <a:cubicBezTo>
                    <a:pt x="609" y="43"/>
                    <a:pt x="512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2824350" y="2416775"/>
              <a:ext cx="35175" cy="24275"/>
            </a:xfrm>
            <a:custGeom>
              <a:rect b="b" l="l" r="r" t="t"/>
              <a:pathLst>
                <a:path extrusionOk="0" h="971" w="1407">
                  <a:moveTo>
                    <a:pt x="461" y="1"/>
                  </a:moveTo>
                  <a:cubicBezTo>
                    <a:pt x="185" y="1"/>
                    <a:pt x="0" y="437"/>
                    <a:pt x="335" y="614"/>
                  </a:cubicBezTo>
                  <a:lnTo>
                    <a:pt x="882" y="923"/>
                  </a:lnTo>
                  <a:cubicBezTo>
                    <a:pt x="930" y="947"/>
                    <a:pt x="978" y="947"/>
                    <a:pt x="1025" y="971"/>
                  </a:cubicBezTo>
                  <a:cubicBezTo>
                    <a:pt x="1144" y="971"/>
                    <a:pt x="1263" y="899"/>
                    <a:pt x="1311" y="804"/>
                  </a:cubicBezTo>
                  <a:cubicBezTo>
                    <a:pt x="1406" y="661"/>
                    <a:pt x="1359" y="447"/>
                    <a:pt x="1192" y="376"/>
                  </a:cubicBezTo>
                  <a:lnTo>
                    <a:pt x="644" y="66"/>
                  </a:lnTo>
                  <a:cubicBezTo>
                    <a:pt x="582" y="20"/>
                    <a:pt x="519" y="1"/>
                    <a:pt x="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2914850" y="2552950"/>
              <a:ext cx="25050" cy="16100"/>
            </a:xfrm>
            <a:custGeom>
              <a:rect b="b" l="l" r="r" t="t"/>
              <a:pathLst>
                <a:path extrusionOk="0" h="644" w="1002">
                  <a:moveTo>
                    <a:pt x="1" y="1"/>
                  </a:moveTo>
                  <a:lnTo>
                    <a:pt x="215" y="644"/>
                  </a:lnTo>
                  <a:lnTo>
                    <a:pt x="811" y="64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910100" y="2584525"/>
              <a:ext cx="33950" cy="48250"/>
            </a:xfrm>
            <a:custGeom>
              <a:rect b="b" l="l" r="r" t="t"/>
              <a:pathLst>
                <a:path extrusionOk="0" h="1930" w="1358">
                  <a:moveTo>
                    <a:pt x="429" y="0"/>
                  </a:moveTo>
                  <a:lnTo>
                    <a:pt x="0" y="1929"/>
                  </a:lnTo>
                  <a:lnTo>
                    <a:pt x="1358" y="19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814850" y="2552950"/>
              <a:ext cx="91100" cy="79825"/>
            </a:xfrm>
            <a:custGeom>
              <a:rect b="b" l="l" r="r" t="t"/>
              <a:pathLst>
                <a:path extrusionOk="0" h="3193" w="3644">
                  <a:moveTo>
                    <a:pt x="3167" y="1"/>
                  </a:moveTo>
                  <a:lnTo>
                    <a:pt x="1596" y="453"/>
                  </a:lnTo>
                  <a:cubicBezTo>
                    <a:pt x="1143" y="596"/>
                    <a:pt x="738" y="858"/>
                    <a:pt x="453" y="1239"/>
                  </a:cubicBezTo>
                  <a:cubicBezTo>
                    <a:pt x="143" y="1620"/>
                    <a:pt x="0" y="2097"/>
                    <a:pt x="0" y="2573"/>
                  </a:cubicBezTo>
                  <a:lnTo>
                    <a:pt x="0" y="2859"/>
                  </a:lnTo>
                  <a:cubicBezTo>
                    <a:pt x="0" y="3049"/>
                    <a:pt x="143" y="3192"/>
                    <a:pt x="310" y="3192"/>
                  </a:cubicBezTo>
                  <a:lnTo>
                    <a:pt x="3167" y="3192"/>
                  </a:lnTo>
                  <a:lnTo>
                    <a:pt x="3644" y="954"/>
                  </a:lnTo>
                  <a:lnTo>
                    <a:pt x="3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948800" y="2553550"/>
              <a:ext cx="91100" cy="79800"/>
            </a:xfrm>
            <a:custGeom>
              <a:rect b="b" l="l" r="r" t="t"/>
              <a:pathLst>
                <a:path extrusionOk="0" h="3192" w="3644">
                  <a:moveTo>
                    <a:pt x="310" y="1"/>
                  </a:moveTo>
                  <a:lnTo>
                    <a:pt x="0" y="953"/>
                  </a:lnTo>
                  <a:lnTo>
                    <a:pt x="477" y="3192"/>
                  </a:lnTo>
                  <a:lnTo>
                    <a:pt x="3334" y="3192"/>
                  </a:lnTo>
                  <a:cubicBezTo>
                    <a:pt x="3501" y="3192"/>
                    <a:pt x="3644" y="3049"/>
                    <a:pt x="3644" y="2858"/>
                  </a:cubicBezTo>
                  <a:lnTo>
                    <a:pt x="3644" y="2573"/>
                  </a:lnTo>
                  <a:cubicBezTo>
                    <a:pt x="3644" y="2096"/>
                    <a:pt x="3477" y="1620"/>
                    <a:pt x="3191" y="1239"/>
                  </a:cubicBezTo>
                  <a:cubicBezTo>
                    <a:pt x="2906" y="858"/>
                    <a:pt x="2501" y="596"/>
                    <a:pt x="2048" y="453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841025" y="2411850"/>
              <a:ext cx="172700" cy="125650"/>
            </a:xfrm>
            <a:custGeom>
              <a:rect b="b" l="l" r="r" t="t"/>
              <a:pathLst>
                <a:path extrusionOk="0" h="5026" w="6908">
                  <a:moveTo>
                    <a:pt x="3454" y="1"/>
                  </a:moveTo>
                  <a:cubicBezTo>
                    <a:pt x="1192" y="1"/>
                    <a:pt x="1" y="2668"/>
                    <a:pt x="1501" y="4359"/>
                  </a:cubicBezTo>
                  <a:cubicBezTo>
                    <a:pt x="1668" y="4549"/>
                    <a:pt x="1811" y="4788"/>
                    <a:pt x="1858" y="5026"/>
                  </a:cubicBezTo>
                  <a:lnTo>
                    <a:pt x="3144" y="5026"/>
                  </a:lnTo>
                  <a:lnTo>
                    <a:pt x="3144" y="3383"/>
                  </a:lnTo>
                  <a:lnTo>
                    <a:pt x="2621" y="2835"/>
                  </a:lnTo>
                  <a:cubicBezTo>
                    <a:pt x="2384" y="2617"/>
                    <a:pt x="2591" y="2302"/>
                    <a:pt x="2830" y="2302"/>
                  </a:cubicBezTo>
                  <a:cubicBezTo>
                    <a:pt x="2904" y="2302"/>
                    <a:pt x="2981" y="2333"/>
                    <a:pt x="3049" y="2406"/>
                  </a:cubicBezTo>
                  <a:lnTo>
                    <a:pt x="3454" y="2811"/>
                  </a:lnTo>
                  <a:lnTo>
                    <a:pt x="3859" y="2406"/>
                  </a:lnTo>
                  <a:cubicBezTo>
                    <a:pt x="3932" y="2333"/>
                    <a:pt x="4013" y="2302"/>
                    <a:pt x="4088" y="2302"/>
                  </a:cubicBezTo>
                  <a:cubicBezTo>
                    <a:pt x="4332" y="2302"/>
                    <a:pt x="4529" y="2617"/>
                    <a:pt x="4311" y="2835"/>
                  </a:cubicBezTo>
                  <a:lnTo>
                    <a:pt x="3787" y="3383"/>
                  </a:lnTo>
                  <a:lnTo>
                    <a:pt x="3787" y="5026"/>
                  </a:lnTo>
                  <a:lnTo>
                    <a:pt x="5073" y="5026"/>
                  </a:lnTo>
                  <a:cubicBezTo>
                    <a:pt x="5121" y="4788"/>
                    <a:pt x="5240" y="4549"/>
                    <a:pt x="5407" y="4359"/>
                  </a:cubicBezTo>
                  <a:cubicBezTo>
                    <a:pt x="6907" y="2668"/>
                    <a:pt x="5716" y="1"/>
                    <a:pt x="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43"/>
          <p:cNvGrpSpPr/>
          <p:nvPr/>
        </p:nvGrpSpPr>
        <p:grpSpPr>
          <a:xfrm>
            <a:off x="1879940" y="1660514"/>
            <a:ext cx="433447" cy="496265"/>
            <a:chOff x="3968050" y="4075825"/>
            <a:chExt cx="234600" cy="268600"/>
          </a:xfrm>
        </p:grpSpPr>
        <p:sp>
          <p:nvSpPr>
            <p:cNvPr id="1052" name="Google Shape;1052;p43"/>
            <p:cNvSpPr/>
            <p:nvPr/>
          </p:nvSpPr>
          <p:spPr>
            <a:xfrm>
              <a:off x="4085350" y="4212825"/>
              <a:ext cx="15500" cy="15500"/>
            </a:xfrm>
            <a:custGeom>
              <a:rect b="b" l="l" r="r" t="t"/>
              <a:pathLst>
                <a:path extrusionOk="0" h="620" w="62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6" y="620"/>
                    <a:pt x="619" y="477"/>
                    <a:pt x="619" y="310"/>
                  </a:cubicBezTo>
                  <a:cubicBezTo>
                    <a:pt x="619" y="143"/>
                    <a:pt x="47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3968050" y="4075825"/>
              <a:ext cx="234600" cy="268600"/>
            </a:xfrm>
            <a:custGeom>
              <a:rect b="b" l="l" r="r" t="t"/>
              <a:pathLst>
                <a:path extrusionOk="0" h="10744" w="9384">
                  <a:moveTo>
                    <a:pt x="5002" y="1384"/>
                  </a:moveTo>
                  <a:cubicBezTo>
                    <a:pt x="6645" y="1384"/>
                    <a:pt x="8002" y="2694"/>
                    <a:pt x="8050" y="4337"/>
                  </a:cubicBezTo>
                  <a:cubicBezTo>
                    <a:pt x="8050" y="4504"/>
                    <a:pt x="7907" y="4647"/>
                    <a:pt x="7740" y="4647"/>
                  </a:cubicBezTo>
                  <a:lnTo>
                    <a:pt x="7097" y="4647"/>
                  </a:lnTo>
                  <a:cubicBezTo>
                    <a:pt x="6716" y="4599"/>
                    <a:pt x="6716" y="4052"/>
                    <a:pt x="7097" y="4004"/>
                  </a:cubicBezTo>
                  <a:lnTo>
                    <a:pt x="7383" y="4004"/>
                  </a:lnTo>
                  <a:cubicBezTo>
                    <a:pt x="7336" y="3599"/>
                    <a:pt x="7169" y="3194"/>
                    <a:pt x="6907" y="2861"/>
                  </a:cubicBezTo>
                  <a:lnTo>
                    <a:pt x="6716" y="3075"/>
                  </a:lnTo>
                  <a:cubicBezTo>
                    <a:pt x="6645" y="3123"/>
                    <a:pt x="6574" y="3170"/>
                    <a:pt x="6478" y="3170"/>
                  </a:cubicBezTo>
                  <a:cubicBezTo>
                    <a:pt x="6216" y="3147"/>
                    <a:pt x="6073" y="2813"/>
                    <a:pt x="6264" y="2623"/>
                  </a:cubicBezTo>
                  <a:lnTo>
                    <a:pt x="6478" y="2408"/>
                  </a:lnTo>
                  <a:cubicBezTo>
                    <a:pt x="6145" y="2170"/>
                    <a:pt x="5740" y="2004"/>
                    <a:pt x="5311" y="1932"/>
                  </a:cubicBezTo>
                  <a:lnTo>
                    <a:pt x="5311" y="2242"/>
                  </a:lnTo>
                  <a:cubicBezTo>
                    <a:pt x="5335" y="2468"/>
                    <a:pt x="5168" y="2581"/>
                    <a:pt x="5002" y="2581"/>
                  </a:cubicBezTo>
                  <a:cubicBezTo>
                    <a:pt x="4835" y="2581"/>
                    <a:pt x="4668" y="2468"/>
                    <a:pt x="4692" y="2242"/>
                  </a:cubicBezTo>
                  <a:lnTo>
                    <a:pt x="4692" y="1932"/>
                  </a:lnTo>
                  <a:cubicBezTo>
                    <a:pt x="4264" y="2004"/>
                    <a:pt x="3883" y="2170"/>
                    <a:pt x="3549" y="2408"/>
                  </a:cubicBezTo>
                  <a:lnTo>
                    <a:pt x="3740" y="2623"/>
                  </a:lnTo>
                  <a:cubicBezTo>
                    <a:pt x="3859" y="2742"/>
                    <a:pt x="3859" y="2956"/>
                    <a:pt x="3740" y="3075"/>
                  </a:cubicBezTo>
                  <a:cubicBezTo>
                    <a:pt x="3692" y="3123"/>
                    <a:pt x="3621" y="3170"/>
                    <a:pt x="3525" y="3170"/>
                  </a:cubicBezTo>
                  <a:cubicBezTo>
                    <a:pt x="3454" y="3170"/>
                    <a:pt x="3359" y="3123"/>
                    <a:pt x="3311" y="3075"/>
                  </a:cubicBezTo>
                  <a:lnTo>
                    <a:pt x="3097" y="2861"/>
                  </a:lnTo>
                  <a:cubicBezTo>
                    <a:pt x="2835" y="3194"/>
                    <a:pt x="2668" y="3599"/>
                    <a:pt x="2620" y="4004"/>
                  </a:cubicBezTo>
                  <a:lnTo>
                    <a:pt x="2906" y="4004"/>
                  </a:lnTo>
                  <a:cubicBezTo>
                    <a:pt x="2921" y="4002"/>
                    <a:pt x="2935" y="4002"/>
                    <a:pt x="2949" y="4002"/>
                  </a:cubicBezTo>
                  <a:cubicBezTo>
                    <a:pt x="3368" y="4002"/>
                    <a:pt x="3368" y="4649"/>
                    <a:pt x="2949" y="4649"/>
                  </a:cubicBezTo>
                  <a:cubicBezTo>
                    <a:pt x="2935" y="4649"/>
                    <a:pt x="2921" y="4648"/>
                    <a:pt x="2906" y="4647"/>
                  </a:cubicBezTo>
                  <a:lnTo>
                    <a:pt x="2287" y="4647"/>
                  </a:lnTo>
                  <a:cubicBezTo>
                    <a:pt x="2120" y="4647"/>
                    <a:pt x="1977" y="4504"/>
                    <a:pt x="1977" y="4337"/>
                  </a:cubicBezTo>
                  <a:cubicBezTo>
                    <a:pt x="2025" y="2694"/>
                    <a:pt x="3382" y="1384"/>
                    <a:pt x="5002" y="1384"/>
                  </a:cubicBezTo>
                  <a:close/>
                  <a:moveTo>
                    <a:pt x="5017" y="3194"/>
                  </a:moveTo>
                  <a:cubicBezTo>
                    <a:pt x="5163" y="3194"/>
                    <a:pt x="5311" y="3289"/>
                    <a:pt x="5335" y="3480"/>
                  </a:cubicBezTo>
                  <a:lnTo>
                    <a:pt x="5335" y="4885"/>
                  </a:lnTo>
                  <a:cubicBezTo>
                    <a:pt x="6327" y="5263"/>
                    <a:pt x="6078" y="6719"/>
                    <a:pt x="5027" y="6719"/>
                  </a:cubicBezTo>
                  <a:cubicBezTo>
                    <a:pt x="5019" y="6719"/>
                    <a:pt x="5010" y="6719"/>
                    <a:pt x="5002" y="6719"/>
                  </a:cubicBezTo>
                  <a:cubicBezTo>
                    <a:pt x="3954" y="6695"/>
                    <a:pt x="3716" y="5242"/>
                    <a:pt x="4716" y="4885"/>
                  </a:cubicBezTo>
                  <a:lnTo>
                    <a:pt x="4716" y="3480"/>
                  </a:lnTo>
                  <a:cubicBezTo>
                    <a:pt x="4728" y="3289"/>
                    <a:pt x="4871" y="3194"/>
                    <a:pt x="5017" y="3194"/>
                  </a:cubicBezTo>
                  <a:close/>
                  <a:moveTo>
                    <a:pt x="4974" y="1"/>
                  </a:moveTo>
                  <a:cubicBezTo>
                    <a:pt x="4928" y="1"/>
                    <a:pt x="4882" y="2"/>
                    <a:pt x="4835" y="3"/>
                  </a:cubicBezTo>
                  <a:cubicBezTo>
                    <a:pt x="2549" y="98"/>
                    <a:pt x="739" y="1980"/>
                    <a:pt x="715" y="4266"/>
                  </a:cubicBezTo>
                  <a:lnTo>
                    <a:pt x="72" y="6171"/>
                  </a:lnTo>
                  <a:cubicBezTo>
                    <a:pt x="1" y="6409"/>
                    <a:pt x="48" y="6647"/>
                    <a:pt x="191" y="6838"/>
                  </a:cubicBezTo>
                  <a:cubicBezTo>
                    <a:pt x="300" y="7012"/>
                    <a:pt x="509" y="7127"/>
                    <a:pt x="726" y="7127"/>
                  </a:cubicBezTo>
                  <a:cubicBezTo>
                    <a:pt x="746" y="7127"/>
                    <a:pt x="766" y="7126"/>
                    <a:pt x="787" y="7124"/>
                  </a:cubicBezTo>
                  <a:lnTo>
                    <a:pt x="1358" y="7124"/>
                  </a:lnTo>
                  <a:lnTo>
                    <a:pt x="1358" y="8076"/>
                  </a:lnTo>
                  <a:cubicBezTo>
                    <a:pt x="1358" y="8719"/>
                    <a:pt x="1858" y="9219"/>
                    <a:pt x="2501" y="9219"/>
                  </a:cubicBezTo>
                  <a:lnTo>
                    <a:pt x="3240" y="9219"/>
                  </a:lnTo>
                  <a:lnTo>
                    <a:pt x="3240" y="10410"/>
                  </a:lnTo>
                  <a:cubicBezTo>
                    <a:pt x="3216" y="10600"/>
                    <a:pt x="3359" y="10743"/>
                    <a:pt x="3549" y="10743"/>
                  </a:cubicBezTo>
                  <a:lnTo>
                    <a:pt x="7740" y="10743"/>
                  </a:lnTo>
                  <a:cubicBezTo>
                    <a:pt x="7907" y="10743"/>
                    <a:pt x="8050" y="10600"/>
                    <a:pt x="8050" y="10434"/>
                  </a:cubicBezTo>
                  <a:lnTo>
                    <a:pt x="8050" y="7338"/>
                  </a:lnTo>
                  <a:cubicBezTo>
                    <a:pt x="8931" y="6457"/>
                    <a:pt x="9384" y="5195"/>
                    <a:pt x="9288" y="3932"/>
                  </a:cubicBezTo>
                  <a:cubicBezTo>
                    <a:pt x="9102" y="1692"/>
                    <a:pt x="7223" y="1"/>
                    <a:pt x="4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4" name="Google Shape;10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785" y="1435042"/>
            <a:ext cx="386894" cy="3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43296">
            <a:off x="1039150" y="2977525"/>
            <a:ext cx="651368" cy="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43"/>
          <p:cNvSpPr txBox="1"/>
          <p:nvPr>
            <p:ph type="title"/>
          </p:nvPr>
        </p:nvSpPr>
        <p:spPr>
          <a:xfrm>
            <a:off x="720000" y="23624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Recommendations for Nescafe to Attract Starbucks Shoppers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4"/>
          <p:cNvSpPr txBox="1"/>
          <p:nvPr>
            <p:ph type="title"/>
          </p:nvPr>
        </p:nvSpPr>
        <p:spPr>
          <a:xfrm>
            <a:off x="720000" y="1084154"/>
            <a:ext cx="3259200" cy="1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and grind, it's </a:t>
            </a:r>
            <a:r>
              <a:rPr lang="en">
                <a:highlight>
                  <a:schemeClr val="lt1"/>
                </a:highlight>
              </a:rPr>
              <a:t>coffee time!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062" name="Google Shape;10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033" y="2742561"/>
            <a:ext cx="977117" cy="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44"/>
          <p:cNvSpPr txBox="1"/>
          <p:nvPr>
            <p:ph idx="1" type="subTitle"/>
          </p:nvPr>
        </p:nvSpPr>
        <p:spPr>
          <a:xfrm>
            <a:off x="720000" y="2821779"/>
            <a:ext cx="32592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can't buy happiness, but you can buy coffee, and that's pretty close.</a:t>
            </a:r>
            <a:endParaRPr/>
          </a:p>
        </p:txBody>
      </p:sp>
      <p:pic>
        <p:nvPicPr>
          <p:cNvPr id="1064" name="Google Shape;1064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3561" r="9767" t="0"/>
          <a:stretch/>
        </p:blipFill>
        <p:spPr>
          <a:xfrm>
            <a:off x="4751800" y="733275"/>
            <a:ext cx="3677100" cy="3676800"/>
          </a:xfrm>
          <a:prstGeom prst="ellipse">
            <a:avLst/>
          </a:prstGeom>
        </p:spPr>
      </p:pic>
      <p:pic>
        <p:nvPicPr>
          <p:cNvPr id="1065" name="Google Shape;10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027" y="103822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90738">
            <a:off x="6814877" y="4155908"/>
            <a:ext cx="638762" cy="43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45"/>
          <p:cNvGrpSpPr/>
          <p:nvPr/>
        </p:nvGrpSpPr>
        <p:grpSpPr>
          <a:xfrm>
            <a:off x="-3293465" y="-1166475"/>
            <a:ext cx="7332064" cy="5774977"/>
            <a:chOff x="-3055340" y="-1943250"/>
            <a:chExt cx="7332064" cy="5774977"/>
          </a:xfrm>
        </p:grpSpPr>
        <p:pic>
          <p:nvPicPr>
            <p:cNvPr id="1072" name="Google Shape;107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100455">
              <a:off x="354026" y="-1548251"/>
              <a:ext cx="3101597" cy="366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55340" y="-895337"/>
              <a:ext cx="5971598" cy="371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025" y="824050"/>
              <a:ext cx="2776700" cy="3007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45"/>
          <p:cNvSpPr txBox="1"/>
          <p:nvPr>
            <p:ph idx="1" type="subTitle"/>
          </p:nvPr>
        </p:nvSpPr>
        <p:spPr>
          <a:xfrm>
            <a:off x="4992025" y="10899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Nescafe and Starbucks shopper characteristics</a:t>
            </a:r>
            <a:endParaRPr/>
          </a:p>
        </p:txBody>
      </p:sp>
      <p:sp>
        <p:nvSpPr>
          <p:cNvPr id="1076" name="Google Shape;1076;p45"/>
          <p:cNvSpPr txBox="1"/>
          <p:nvPr>
            <p:ph idx="2" type="subTitle"/>
          </p:nvPr>
        </p:nvSpPr>
        <p:spPr>
          <a:xfrm>
            <a:off x="4992025" y="722405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 1</a:t>
            </a:r>
            <a:endParaRPr/>
          </a:p>
        </p:txBody>
      </p:sp>
      <p:sp>
        <p:nvSpPr>
          <p:cNvPr id="1077" name="Google Shape;1077;p45"/>
          <p:cNvSpPr txBox="1"/>
          <p:nvPr>
            <p:ph idx="3" type="subTitle"/>
          </p:nvPr>
        </p:nvSpPr>
        <p:spPr>
          <a:xfrm>
            <a:off x="4992025" y="24407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preferences and behavioral differences</a:t>
            </a:r>
            <a:endParaRPr/>
          </a:p>
        </p:txBody>
      </p:sp>
      <p:sp>
        <p:nvSpPr>
          <p:cNvPr id="1078" name="Google Shape;1078;p45"/>
          <p:cNvSpPr txBox="1"/>
          <p:nvPr>
            <p:ph idx="4" type="subTitle"/>
          </p:nvPr>
        </p:nvSpPr>
        <p:spPr>
          <a:xfrm>
            <a:off x="4992025" y="2073203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lang="en"/>
              <a:t>2</a:t>
            </a:r>
            <a:endParaRPr/>
          </a:p>
        </p:txBody>
      </p:sp>
      <p:sp>
        <p:nvSpPr>
          <p:cNvPr id="1079" name="Google Shape;1079;p45"/>
          <p:cNvSpPr txBox="1"/>
          <p:nvPr>
            <p:ph idx="5" type="subTitle"/>
          </p:nvPr>
        </p:nvSpPr>
        <p:spPr>
          <a:xfrm>
            <a:off x="4992025" y="3791505"/>
            <a:ext cx="3437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actions for Nescafe to attract Starbucks shoppers</a:t>
            </a:r>
            <a:endParaRPr/>
          </a:p>
        </p:txBody>
      </p:sp>
      <p:sp>
        <p:nvSpPr>
          <p:cNvPr id="1080" name="Google Shape;1080;p45"/>
          <p:cNvSpPr txBox="1"/>
          <p:nvPr>
            <p:ph idx="6" type="subTitle"/>
          </p:nvPr>
        </p:nvSpPr>
        <p:spPr>
          <a:xfrm>
            <a:off x="4992025" y="3424001"/>
            <a:ext cx="34371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lang="en"/>
              <a:t>3</a:t>
            </a:r>
            <a:endParaRPr/>
          </a:p>
        </p:txBody>
      </p:sp>
      <p:pic>
        <p:nvPicPr>
          <p:cNvPr id="1081" name="Google Shape;108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038605" y="220973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867" y="281438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2895720">
            <a:off x="3357517" y="2317195"/>
            <a:ext cx="537311" cy="50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778554" y="4061970"/>
            <a:ext cx="819118" cy="6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46"/>
          <p:cNvSpPr txBox="1"/>
          <p:nvPr>
            <p:ph idx="1" type="subTitle"/>
          </p:nvPr>
        </p:nvSpPr>
        <p:spPr>
          <a:xfrm>
            <a:off x="4720650" y="1804418"/>
            <a:ext cx="3708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aviraj Medium"/>
                <a:ea typeface="Taviraj Medium"/>
                <a:cs typeface="Taviraj Medium"/>
                <a:sym typeface="Taviraj Medium"/>
              </a:rPr>
              <a:t>Open to Questions…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Ratna Priya P</a:t>
            </a:r>
            <a:br>
              <a:rPr lang="en"/>
            </a:br>
            <a:r>
              <a:rPr lang="en"/>
              <a:t>ratnapriya85@gmail.com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+91 8886370713</a:t>
            </a:r>
            <a:endParaRPr/>
          </a:p>
        </p:txBody>
      </p:sp>
      <p:sp>
        <p:nvSpPr>
          <p:cNvPr id="1090" name="Google Shape;1090;p46"/>
          <p:cNvSpPr txBox="1"/>
          <p:nvPr>
            <p:ph type="ctrTitle"/>
          </p:nvPr>
        </p:nvSpPr>
        <p:spPr>
          <a:xfrm>
            <a:off x="4720650" y="729075"/>
            <a:ext cx="37083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91" name="Google Shape;1091;p46"/>
          <p:cNvSpPr txBox="1"/>
          <p:nvPr/>
        </p:nvSpPr>
        <p:spPr>
          <a:xfrm>
            <a:off x="3893925" y="4135925"/>
            <a:ext cx="453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92" name="Google Shape;1092;p46"/>
          <p:cNvGrpSpPr/>
          <p:nvPr/>
        </p:nvGrpSpPr>
        <p:grpSpPr>
          <a:xfrm>
            <a:off x="5824107" y="3006837"/>
            <a:ext cx="387681" cy="387661"/>
            <a:chOff x="266768" y="1721375"/>
            <a:chExt cx="397907" cy="397887"/>
          </a:xfrm>
        </p:grpSpPr>
        <p:sp>
          <p:nvSpPr>
            <p:cNvPr id="1093" name="Google Shape;1093;p4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46"/>
          <p:cNvGrpSpPr/>
          <p:nvPr/>
        </p:nvGrpSpPr>
        <p:grpSpPr>
          <a:xfrm>
            <a:off x="7911503" y="3006599"/>
            <a:ext cx="387661" cy="387661"/>
            <a:chOff x="1379798" y="1723250"/>
            <a:chExt cx="397887" cy="397887"/>
          </a:xfrm>
        </p:grpSpPr>
        <p:sp>
          <p:nvSpPr>
            <p:cNvPr id="1096" name="Google Shape;1096;p4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46"/>
          <p:cNvGrpSpPr/>
          <p:nvPr/>
        </p:nvGrpSpPr>
        <p:grpSpPr>
          <a:xfrm>
            <a:off x="6867826" y="3006599"/>
            <a:ext cx="387641" cy="387661"/>
            <a:chOff x="864491" y="1723250"/>
            <a:chExt cx="397866" cy="397887"/>
          </a:xfrm>
        </p:grpSpPr>
        <p:sp>
          <p:nvSpPr>
            <p:cNvPr id="1101" name="Google Shape;1101;p4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4" name="Google Shape;11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02142" y="3702366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626306" y="1380583"/>
            <a:ext cx="537311" cy="509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6" name="Google Shape;1106;p46"/>
          <p:cNvGrpSpPr/>
          <p:nvPr/>
        </p:nvGrpSpPr>
        <p:grpSpPr>
          <a:xfrm rot="762665">
            <a:off x="-892639" y="-4817047"/>
            <a:ext cx="7894798" cy="9325643"/>
            <a:chOff x="171216" y="-5968280"/>
            <a:chExt cx="9080666" cy="10726436"/>
          </a:xfrm>
        </p:grpSpPr>
        <p:pic>
          <p:nvPicPr>
            <p:cNvPr id="1107" name="Google Shape;1107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3143116">
              <a:off x="2629730" y="797929"/>
              <a:ext cx="2188060" cy="15235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8" name="Google Shape;1108;p46"/>
            <p:cNvGrpSpPr/>
            <p:nvPr/>
          </p:nvGrpSpPr>
          <p:grpSpPr>
            <a:xfrm>
              <a:off x="171216" y="-5968280"/>
              <a:ext cx="9080666" cy="10726436"/>
              <a:chOff x="-7092674" y="-8982851"/>
              <a:chExt cx="10959046" cy="12945252"/>
            </a:xfrm>
          </p:grpSpPr>
          <p:pic>
            <p:nvPicPr>
              <p:cNvPr id="1109" name="Google Shape;1109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2965712">
                <a:off x="-5813124" y="-7057282"/>
                <a:ext cx="8399946" cy="72351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0" name="Google Shape;1110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-3381134" y="457200"/>
                <a:ext cx="2920318" cy="3505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11" name="Google Shape;111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517319" y="23296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113227" y="-476101"/>
            <a:ext cx="977117" cy="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46"/>
          <p:cNvSpPr/>
          <p:nvPr/>
        </p:nvSpPr>
        <p:spPr>
          <a:xfrm>
            <a:off x="3976050" y="3676750"/>
            <a:ext cx="4578600" cy="76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4" name="Google Shape;1114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3208" y="3473325"/>
            <a:ext cx="763181" cy="7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0352" y="4135925"/>
            <a:ext cx="1308301" cy="13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6"/>
          <p:cNvPicPr preferRelativeResize="0"/>
          <p:nvPr/>
        </p:nvPicPr>
        <p:blipFill rotWithShape="1">
          <a:blip r:embed="rId11">
            <a:alphaModFix/>
          </a:blip>
          <a:srcRect b="9272" l="0" r="6059" t="0"/>
          <a:stretch/>
        </p:blipFill>
        <p:spPr>
          <a:xfrm>
            <a:off x="3597675" y="30187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3517" y="3597779"/>
            <a:ext cx="638751" cy="6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6"/>
          <p:cNvPicPr preferRelativeResize="0"/>
          <p:nvPr/>
        </p:nvPicPr>
        <p:blipFill rotWithShape="1">
          <a:blip r:embed="rId11">
            <a:alphaModFix/>
          </a:blip>
          <a:srcRect b="9272" l="0" r="6059" t="0"/>
          <a:stretch/>
        </p:blipFill>
        <p:spPr>
          <a:xfrm>
            <a:off x="6516575" y="4061975"/>
            <a:ext cx="1859701" cy="19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32"/>
          <p:cNvGrpSpPr/>
          <p:nvPr/>
        </p:nvGrpSpPr>
        <p:grpSpPr>
          <a:xfrm flipH="1">
            <a:off x="715108" y="824056"/>
            <a:ext cx="3101596" cy="3495388"/>
            <a:chOff x="10045026" y="1973719"/>
            <a:chExt cx="3101596" cy="3495388"/>
          </a:xfrm>
        </p:grpSpPr>
        <p:grpSp>
          <p:nvGrpSpPr>
            <p:cNvPr id="688" name="Google Shape;688;p3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689" name="Google Shape;689;p3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3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3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3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3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3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3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3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3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8" name="Google Shape;698;p3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3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3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3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3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3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3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3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6" name="Google Shape;706;p3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707" name="Google Shape;707;p3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3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3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3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3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3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" name="Google Shape;713;p3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" name="Google Shape;714;p3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5" name="Google Shape;715;p3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6" name="Google Shape;716;p3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7" name="Google Shape;717;p3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8" name="Google Shape;718;p3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9" name="Google Shape;719;p3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0" name="Google Shape;720;p3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3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3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3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3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3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26" name="Google Shape;726;p32"/>
          <p:cNvSpPr txBox="1"/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7" name="Google Shape;727;p32"/>
          <p:cNvSpPr txBox="1"/>
          <p:nvPr>
            <p:ph idx="1" type="subTitle"/>
          </p:nvPr>
        </p:nvSpPr>
        <p:spPr>
          <a:xfrm>
            <a:off x="4133775" y="2177473"/>
            <a:ext cx="42951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provides an analysis of Nescafe and Starbucks shoppers.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explore consumer characteristics, preferences, and provide strategic recommendations for Nescafe.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73978" y="17430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34463" y="2637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65592" y="3968649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089242" y="34595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2"/>
          <p:cNvPicPr preferRelativeResize="0"/>
          <p:nvPr/>
        </p:nvPicPr>
        <p:blipFill rotWithShape="1">
          <a:blip r:embed="rId7">
            <a:alphaModFix/>
          </a:blip>
          <a:srcRect b="9272" l="0" r="6059" t="0"/>
          <a:stretch/>
        </p:blipFill>
        <p:spPr>
          <a:xfrm flipH="1">
            <a:off x="-573096" y="8625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04281">
            <a:off x="1150800" y="200025"/>
            <a:ext cx="2230200" cy="43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69642" y="31304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7250" y="4150172"/>
            <a:ext cx="673506" cy="6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/>
          <p:nvPr>
            <p:ph idx="1" type="subTitle"/>
          </p:nvPr>
        </p:nvSpPr>
        <p:spPr>
          <a:xfrm>
            <a:off x="856262" y="2511415"/>
            <a:ext cx="23535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</p:txBody>
      </p:sp>
      <p:sp>
        <p:nvSpPr>
          <p:cNvPr id="741" name="Google Shape;741;p33"/>
          <p:cNvSpPr txBox="1"/>
          <p:nvPr>
            <p:ph idx="5" type="subTitle"/>
          </p:nvPr>
        </p:nvSpPr>
        <p:spPr>
          <a:xfrm>
            <a:off x="3379121" y="2511415"/>
            <a:ext cx="23535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742" name="Google Shape;742;p33"/>
          <p:cNvSpPr txBox="1"/>
          <p:nvPr>
            <p:ph idx="6" type="subTitle"/>
          </p:nvPr>
        </p:nvSpPr>
        <p:spPr>
          <a:xfrm>
            <a:off x="5901980" y="2511415"/>
            <a:ext cx="23535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743" name="Google Shape;74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44" name="Google Shape;744;p33"/>
          <p:cNvSpPr txBox="1"/>
          <p:nvPr>
            <p:ph idx="2" type="subTitle"/>
          </p:nvPr>
        </p:nvSpPr>
        <p:spPr>
          <a:xfrm>
            <a:off x="973551" y="2927200"/>
            <a:ext cx="2118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Nescafe and Starbucks shoppers.</a:t>
            </a:r>
            <a:endParaRPr/>
          </a:p>
        </p:txBody>
      </p:sp>
      <p:sp>
        <p:nvSpPr>
          <p:cNvPr id="745" name="Google Shape;745;p33"/>
          <p:cNvSpPr txBox="1"/>
          <p:nvPr>
            <p:ph idx="3" type="subTitle"/>
          </p:nvPr>
        </p:nvSpPr>
        <p:spPr>
          <a:xfrm>
            <a:off x="3379121" y="2927204"/>
            <a:ext cx="23535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consumer characteristics and preferences.</a:t>
            </a:r>
            <a:endParaRPr/>
          </a:p>
        </p:txBody>
      </p:sp>
      <p:sp>
        <p:nvSpPr>
          <p:cNvPr id="746" name="Google Shape;746;p33"/>
          <p:cNvSpPr txBox="1"/>
          <p:nvPr>
            <p:ph idx="4" type="subTitle"/>
          </p:nvPr>
        </p:nvSpPr>
        <p:spPr>
          <a:xfrm>
            <a:off x="5901980" y="2927204"/>
            <a:ext cx="23535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actionable insights and recommendations.</a:t>
            </a:r>
            <a:endParaRPr/>
          </a:p>
        </p:txBody>
      </p:sp>
      <p:pic>
        <p:nvPicPr>
          <p:cNvPr id="747" name="Google Shape;7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10" y="1755567"/>
            <a:ext cx="386894" cy="3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43296">
            <a:off x="5519825" y="1335825"/>
            <a:ext cx="651368" cy="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 txBox="1"/>
          <p:nvPr/>
        </p:nvSpPr>
        <p:spPr>
          <a:xfrm>
            <a:off x="2193450" y="1296575"/>
            <a:ext cx="4757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SemiBold"/>
                <a:ea typeface="Taviraj SemiBold"/>
                <a:cs typeface="Taviraj SemiBold"/>
                <a:sym typeface="Taviraj SemiBold"/>
              </a:rPr>
              <a:t>understand Nescafe shoppers' characteristics and preferences, compare them with Starbucks shoppers, and provide recommendations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SemiBold"/>
                <a:ea typeface="Taviraj SemiBold"/>
                <a:cs typeface="Taviraj SemiBold"/>
                <a:sym typeface="Taviraj SemiBold"/>
              </a:rPr>
              <a:t>To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SemiBold"/>
                <a:ea typeface="Taviraj SemiBold"/>
                <a:cs typeface="Taviraj SemiBold"/>
                <a:sym typeface="Taviraj SemiBold"/>
              </a:rPr>
              <a:t>for Nescafe.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aviraj SemiBold"/>
              <a:ea typeface="Taviraj SemiBold"/>
              <a:cs typeface="Taviraj SemiBold"/>
              <a:sym typeface="Taviraj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34"/>
          <p:cNvPicPr preferRelativeResize="0"/>
          <p:nvPr/>
        </p:nvPicPr>
        <p:blipFill rotWithShape="1">
          <a:blip r:embed="rId3">
            <a:alphaModFix/>
          </a:blip>
          <a:srcRect b="9272" l="0" r="6059" t="0"/>
          <a:stretch/>
        </p:blipFill>
        <p:spPr>
          <a:xfrm>
            <a:off x="5428400" y="-447437"/>
            <a:ext cx="1859701" cy="1964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34"/>
          <p:cNvGrpSpPr/>
          <p:nvPr/>
        </p:nvGrpSpPr>
        <p:grpSpPr>
          <a:xfrm>
            <a:off x="5263476" y="824062"/>
            <a:ext cx="3101596" cy="3495388"/>
            <a:chOff x="10045026" y="1973719"/>
            <a:chExt cx="3101596" cy="3495388"/>
          </a:xfrm>
        </p:grpSpPr>
        <p:grpSp>
          <p:nvGrpSpPr>
            <p:cNvPr id="756" name="Google Shape;756;p34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757" name="Google Shape;757;p34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8" name="Google Shape;758;p34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34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34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34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34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34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34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34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34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34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34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34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34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34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34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34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74" name="Google Shape;774;p34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775" name="Google Shape;775;p34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34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34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34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34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34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34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2" name="Google Shape;782;p34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34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34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34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34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34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34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34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34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34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34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34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4" name="Google Shape;794;p34"/>
          <p:cNvSpPr txBox="1"/>
          <p:nvPr>
            <p:ph type="title"/>
          </p:nvPr>
        </p:nvSpPr>
        <p:spPr>
          <a:xfrm>
            <a:off x="715100" y="1473050"/>
            <a:ext cx="3821400" cy="19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</a:t>
            </a:r>
            <a:r>
              <a:rPr lang="en">
                <a:highlight>
                  <a:schemeClr val="lt1"/>
                </a:highlight>
              </a:rPr>
              <a:t>Analysis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795" name="Google Shape;7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50" y="31312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402" y="13001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5836" y="1424601"/>
            <a:ext cx="2539229" cy="30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5595" y="36313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56028">
            <a:off x="7685402" y="2673258"/>
            <a:ext cx="638762" cy="43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/>
          <p:nvPr>
            <p:ph type="title"/>
          </p:nvPr>
        </p:nvSpPr>
        <p:spPr>
          <a:xfrm>
            <a:off x="981625" y="160050"/>
            <a:ext cx="71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Nescafe Buyer’s Characteristics</a:t>
            </a:r>
            <a:endParaRPr/>
          </a:p>
        </p:txBody>
      </p:sp>
      <p:sp>
        <p:nvSpPr>
          <p:cNvPr id="805" name="Google Shape;805;p35"/>
          <p:cNvSpPr/>
          <p:nvPr/>
        </p:nvSpPr>
        <p:spPr>
          <a:xfrm>
            <a:off x="3250175" y="1368975"/>
            <a:ext cx="2643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Millennials (35-44)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06" name="Google Shape;806;p35"/>
          <p:cNvSpPr/>
          <p:nvPr/>
        </p:nvSpPr>
        <p:spPr>
          <a:xfrm>
            <a:off x="1239607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Education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07" name="Google Shape;807;p35"/>
          <p:cNvSpPr/>
          <p:nvPr/>
        </p:nvSpPr>
        <p:spPr>
          <a:xfrm>
            <a:off x="6111004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Other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08" name="Google Shape;808;p35"/>
          <p:cNvSpPr/>
          <p:nvPr/>
        </p:nvSpPr>
        <p:spPr>
          <a:xfrm>
            <a:off x="3675306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Income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09" name="Google Shape;809;p35"/>
          <p:cNvSpPr/>
          <p:nvPr/>
        </p:nvSpPr>
        <p:spPr>
          <a:xfrm>
            <a:off x="1510201" y="3014618"/>
            <a:ext cx="125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High School/GED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10" name="Google Shape;810;p35"/>
          <p:cNvSpPr/>
          <p:nvPr/>
        </p:nvSpPr>
        <p:spPr>
          <a:xfrm>
            <a:off x="6381599" y="3014630"/>
            <a:ext cx="125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Married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11" name="Google Shape;811;p35"/>
          <p:cNvSpPr/>
          <p:nvPr/>
        </p:nvSpPr>
        <p:spPr>
          <a:xfrm>
            <a:off x="3870888" y="3029325"/>
            <a:ext cx="140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Middle Income ($125k+)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12" name="Google Shape;812;p35"/>
          <p:cNvSpPr txBox="1"/>
          <p:nvPr>
            <p:ph idx="4294967295" type="subTitle"/>
          </p:nvPr>
        </p:nvSpPr>
        <p:spPr>
          <a:xfrm>
            <a:off x="5642500" y="3956205"/>
            <a:ext cx="1252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Amazon Prime: Prime</a:t>
            </a:r>
            <a:endParaRPr sz="1000"/>
          </a:p>
        </p:txBody>
      </p:sp>
      <p:sp>
        <p:nvSpPr>
          <p:cNvPr id="813" name="Google Shape;813;p35"/>
          <p:cNvSpPr txBox="1"/>
          <p:nvPr>
            <p:ph idx="4294967295" type="subTitle"/>
          </p:nvPr>
        </p:nvSpPr>
        <p:spPr>
          <a:xfrm>
            <a:off x="7120123" y="3956206"/>
            <a:ext cx="1252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Adult Singles | Urban Middle Class</a:t>
            </a:r>
            <a:endParaRPr sz="1000"/>
          </a:p>
        </p:txBody>
      </p:sp>
      <p:sp>
        <p:nvSpPr>
          <p:cNvPr id="814" name="Google Shape;814;p35"/>
          <p:cNvSpPr txBox="1"/>
          <p:nvPr>
            <p:ph idx="4294967295" type="subTitle"/>
          </p:nvPr>
        </p:nvSpPr>
        <p:spPr>
          <a:xfrm>
            <a:off x="1012850" y="4032400"/>
            <a:ext cx="1011000" cy="46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Employed Full-Time</a:t>
            </a:r>
            <a:endParaRPr sz="1000"/>
          </a:p>
        </p:txBody>
      </p:sp>
      <p:cxnSp>
        <p:nvCxnSpPr>
          <p:cNvPr id="815" name="Google Shape;815;p35"/>
          <p:cNvCxnSpPr>
            <a:stCxn id="805" idx="2"/>
            <a:endCxn id="806" idx="0"/>
          </p:cNvCxnSpPr>
          <p:nvPr/>
        </p:nvCxnSpPr>
        <p:spPr>
          <a:xfrm rot="5400000">
            <a:off x="3120125" y="836325"/>
            <a:ext cx="468000" cy="2435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16" name="Google Shape;816;p35"/>
          <p:cNvCxnSpPr>
            <a:stCxn id="805" idx="2"/>
            <a:endCxn id="807" idx="0"/>
          </p:cNvCxnSpPr>
          <p:nvPr/>
        </p:nvCxnSpPr>
        <p:spPr>
          <a:xfrm flipH="1" rot="-5400000">
            <a:off x="5555825" y="836325"/>
            <a:ext cx="468000" cy="2435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17" name="Google Shape;817;p35"/>
          <p:cNvCxnSpPr>
            <a:stCxn id="805" idx="2"/>
            <a:endCxn id="808" idx="0"/>
          </p:cNvCxnSpPr>
          <p:nvPr/>
        </p:nvCxnSpPr>
        <p:spPr>
          <a:xfrm flipH="1" rot="-5400000">
            <a:off x="4338275" y="2053875"/>
            <a:ext cx="4680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18" name="Google Shape;818;p35"/>
          <p:cNvCxnSpPr>
            <a:stCxn id="806" idx="2"/>
            <a:endCxn id="809" idx="0"/>
          </p:cNvCxnSpPr>
          <p:nvPr/>
        </p:nvCxnSpPr>
        <p:spPr>
          <a:xfrm flipH="1" rot="-5400000">
            <a:off x="1998907" y="2876630"/>
            <a:ext cx="2754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19" name="Google Shape;819;p35"/>
          <p:cNvCxnSpPr>
            <a:stCxn id="808" idx="2"/>
            <a:endCxn id="811" idx="0"/>
          </p:cNvCxnSpPr>
          <p:nvPr/>
        </p:nvCxnSpPr>
        <p:spPr>
          <a:xfrm flipH="1" rot="-5400000">
            <a:off x="4427256" y="2883980"/>
            <a:ext cx="290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20" name="Google Shape;820;p35"/>
          <p:cNvCxnSpPr>
            <a:stCxn id="807" idx="2"/>
            <a:endCxn id="810" idx="0"/>
          </p:cNvCxnSpPr>
          <p:nvPr/>
        </p:nvCxnSpPr>
        <p:spPr>
          <a:xfrm flipH="1" rot="-5400000">
            <a:off x="6870304" y="2876630"/>
            <a:ext cx="275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21" name="Google Shape;821;p35"/>
          <p:cNvCxnSpPr>
            <a:stCxn id="809" idx="2"/>
            <a:endCxn id="814" idx="0"/>
          </p:cNvCxnSpPr>
          <p:nvPr/>
        </p:nvCxnSpPr>
        <p:spPr>
          <a:xfrm rot="5400000">
            <a:off x="1544101" y="3440018"/>
            <a:ext cx="566700" cy="6183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22" name="Google Shape;822;p35"/>
          <p:cNvCxnSpPr>
            <a:stCxn id="809" idx="2"/>
            <a:endCxn id="823" idx="0"/>
          </p:cNvCxnSpPr>
          <p:nvPr/>
        </p:nvCxnSpPr>
        <p:spPr>
          <a:xfrm flipH="1" rot="-5400000">
            <a:off x="2207551" y="3394868"/>
            <a:ext cx="566700" cy="708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24" name="Google Shape;824;p35"/>
          <p:cNvCxnSpPr>
            <a:stCxn id="810" idx="2"/>
            <a:endCxn id="813" idx="0"/>
          </p:cNvCxnSpPr>
          <p:nvPr/>
        </p:nvCxnSpPr>
        <p:spPr>
          <a:xfrm flipH="1" rot="-5400000">
            <a:off x="7132049" y="3341780"/>
            <a:ext cx="490500" cy="738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23" name="Google Shape;823;p35"/>
          <p:cNvSpPr txBox="1"/>
          <p:nvPr>
            <p:ph idx="4294967295" type="subTitle"/>
          </p:nvPr>
        </p:nvSpPr>
        <p:spPr>
          <a:xfrm>
            <a:off x="2218875" y="4032402"/>
            <a:ext cx="1252800" cy="3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White/Caucasian</a:t>
            </a:r>
            <a:endParaRPr sz="1000"/>
          </a:p>
        </p:txBody>
      </p:sp>
      <p:cxnSp>
        <p:nvCxnSpPr>
          <p:cNvPr id="825" name="Google Shape;825;p35"/>
          <p:cNvCxnSpPr>
            <a:stCxn id="811" idx="2"/>
            <a:endCxn id="826" idx="0"/>
          </p:cNvCxnSpPr>
          <p:nvPr/>
        </p:nvCxnSpPr>
        <p:spPr>
          <a:xfrm flipH="1" rot="-5400000">
            <a:off x="4297038" y="3755775"/>
            <a:ext cx="5520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26" name="Google Shape;826;p35"/>
          <p:cNvSpPr txBox="1"/>
          <p:nvPr>
            <p:ph idx="4294967295" type="subTitle"/>
          </p:nvPr>
        </p:nvSpPr>
        <p:spPr>
          <a:xfrm>
            <a:off x="3947425" y="4032527"/>
            <a:ext cx="1252800" cy="3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Household Size: 2</a:t>
            </a:r>
            <a:endParaRPr sz="1000"/>
          </a:p>
        </p:txBody>
      </p:sp>
      <p:cxnSp>
        <p:nvCxnSpPr>
          <p:cNvPr id="827" name="Google Shape;827;p35"/>
          <p:cNvCxnSpPr>
            <a:stCxn id="810" idx="2"/>
            <a:endCxn id="812" idx="0"/>
          </p:cNvCxnSpPr>
          <p:nvPr/>
        </p:nvCxnSpPr>
        <p:spPr>
          <a:xfrm rot="5400000">
            <a:off x="6393149" y="3341480"/>
            <a:ext cx="490500" cy="7392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6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Starbucks Buyer’s </a:t>
            </a:r>
            <a:r>
              <a:rPr lang="en"/>
              <a:t>Characteristics</a:t>
            </a: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3250175" y="1368975"/>
            <a:ext cx="2643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Gen X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(65+)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1239607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Education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6111004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Other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6" name="Google Shape;836;p36"/>
          <p:cNvSpPr/>
          <p:nvPr/>
        </p:nvSpPr>
        <p:spPr>
          <a:xfrm>
            <a:off x="3675306" y="2288030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Income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7" name="Google Shape;837;p36"/>
          <p:cNvSpPr/>
          <p:nvPr/>
        </p:nvSpPr>
        <p:spPr>
          <a:xfrm>
            <a:off x="1510201" y="3014618"/>
            <a:ext cx="125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Less than high school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8" name="Google Shape;838;p36"/>
          <p:cNvSpPr/>
          <p:nvPr/>
        </p:nvSpPr>
        <p:spPr>
          <a:xfrm>
            <a:off x="6381599" y="3014630"/>
            <a:ext cx="125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Married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39" name="Google Shape;839;p36"/>
          <p:cNvSpPr/>
          <p:nvPr/>
        </p:nvSpPr>
        <p:spPr>
          <a:xfrm>
            <a:off x="3870888" y="3029325"/>
            <a:ext cx="1402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Middle Income ($125k+)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40" name="Google Shape;840;p36"/>
          <p:cNvSpPr txBox="1"/>
          <p:nvPr>
            <p:ph idx="4294967295" type="subTitle"/>
          </p:nvPr>
        </p:nvSpPr>
        <p:spPr>
          <a:xfrm>
            <a:off x="5642500" y="3956205"/>
            <a:ext cx="1252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Amazon Prime: Prime</a:t>
            </a:r>
            <a:endParaRPr sz="1000"/>
          </a:p>
        </p:txBody>
      </p:sp>
      <p:sp>
        <p:nvSpPr>
          <p:cNvPr id="841" name="Google Shape;841;p36"/>
          <p:cNvSpPr txBox="1"/>
          <p:nvPr>
            <p:ph idx="4294967295" type="subTitle"/>
          </p:nvPr>
        </p:nvSpPr>
        <p:spPr>
          <a:xfrm>
            <a:off x="7120123" y="3956206"/>
            <a:ext cx="1252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Adult Couples | Suburban Middle Class</a:t>
            </a:r>
            <a:endParaRPr sz="1000"/>
          </a:p>
        </p:txBody>
      </p:sp>
      <p:sp>
        <p:nvSpPr>
          <p:cNvPr id="842" name="Google Shape;842;p36"/>
          <p:cNvSpPr txBox="1"/>
          <p:nvPr>
            <p:ph idx="4294967295" type="subTitle"/>
          </p:nvPr>
        </p:nvSpPr>
        <p:spPr>
          <a:xfrm>
            <a:off x="1012850" y="4032400"/>
            <a:ext cx="1011000" cy="46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Employed Full-Time</a:t>
            </a:r>
            <a:endParaRPr sz="1000"/>
          </a:p>
        </p:txBody>
      </p:sp>
      <p:cxnSp>
        <p:nvCxnSpPr>
          <p:cNvPr id="843" name="Google Shape;843;p36"/>
          <p:cNvCxnSpPr>
            <a:stCxn id="833" idx="2"/>
            <a:endCxn id="834" idx="0"/>
          </p:cNvCxnSpPr>
          <p:nvPr/>
        </p:nvCxnSpPr>
        <p:spPr>
          <a:xfrm rot="5400000">
            <a:off x="3120125" y="836325"/>
            <a:ext cx="468000" cy="2435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4" name="Google Shape;844;p36"/>
          <p:cNvCxnSpPr>
            <a:stCxn id="833" idx="2"/>
            <a:endCxn id="835" idx="0"/>
          </p:cNvCxnSpPr>
          <p:nvPr/>
        </p:nvCxnSpPr>
        <p:spPr>
          <a:xfrm flipH="1" rot="-5400000">
            <a:off x="5555825" y="836325"/>
            <a:ext cx="468000" cy="2435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5" name="Google Shape;845;p36"/>
          <p:cNvCxnSpPr>
            <a:stCxn id="833" idx="2"/>
            <a:endCxn id="836" idx="0"/>
          </p:cNvCxnSpPr>
          <p:nvPr/>
        </p:nvCxnSpPr>
        <p:spPr>
          <a:xfrm flipH="1" rot="-5400000">
            <a:off x="4338275" y="2053875"/>
            <a:ext cx="4680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6" name="Google Shape;846;p36"/>
          <p:cNvCxnSpPr>
            <a:stCxn id="834" idx="2"/>
            <a:endCxn id="837" idx="0"/>
          </p:cNvCxnSpPr>
          <p:nvPr/>
        </p:nvCxnSpPr>
        <p:spPr>
          <a:xfrm flipH="1" rot="-5400000">
            <a:off x="1998907" y="2876630"/>
            <a:ext cx="2754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7" name="Google Shape;847;p36"/>
          <p:cNvCxnSpPr>
            <a:stCxn id="836" idx="2"/>
            <a:endCxn id="839" idx="0"/>
          </p:cNvCxnSpPr>
          <p:nvPr/>
        </p:nvCxnSpPr>
        <p:spPr>
          <a:xfrm flipH="1" rot="-5400000">
            <a:off x="4427256" y="2883980"/>
            <a:ext cx="290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8" name="Google Shape;848;p36"/>
          <p:cNvCxnSpPr>
            <a:stCxn id="835" idx="2"/>
            <a:endCxn id="838" idx="0"/>
          </p:cNvCxnSpPr>
          <p:nvPr/>
        </p:nvCxnSpPr>
        <p:spPr>
          <a:xfrm flipH="1" rot="-5400000">
            <a:off x="6870304" y="2876630"/>
            <a:ext cx="275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49" name="Google Shape;849;p36"/>
          <p:cNvCxnSpPr>
            <a:stCxn id="837" idx="2"/>
            <a:endCxn id="842" idx="0"/>
          </p:cNvCxnSpPr>
          <p:nvPr/>
        </p:nvCxnSpPr>
        <p:spPr>
          <a:xfrm rot="5400000">
            <a:off x="1544101" y="3440018"/>
            <a:ext cx="566700" cy="6183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50" name="Google Shape;850;p36"/>
          <p:cNvCxnSpPr>
            <a:stCxn id="837" idx="2"/>
            <a:endCxn id="851" idx="0"/>
          </p:cNvCxnSpPr>
          <p:nvPr/>
        </p:nvCxnSpPr>
        <p:spPr>
          <a:xfrm flipH="1" rot="-5400000">
            <a:off x="2207551" y="3394868"/>
            <a:ext cx="566700" cy="708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852" name="Google Shape;852;p36"/>
          <p:cNvCxnSpPr>
            <a:stCxn id="838" idx="2"/>
            <a:endCxn id="841" idx="0"/>
          </p:cNvCxnSpPr>
          <p:nvPr/>
        </p:nvCxnSpPr>
        <p:spPr>
          <a:xfrm flipH="1" rot="-5400000">
            <a:off x="7132049" y="3341780"/>
            <a:ext cx="490500" cy="738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51" name="Google Shape;851;p36"/>
          <p:cNvSpPr txBox="1"/>
          <p:nvPr>
            <p:ph idx="4294967295" type="subTitle"/>
          </p:nvPr>
        </p:nvSpPr>
        <p:spPr>
          <a:xfrm>
            <a:off x="2218875" y="4032402"/>
            <a:ext cx="1252800" cy="3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White/Caucasian</a:t>
            </a:r>
            <a:endParaRPr sz="1000"/>
          </a:p>
        </p:txBody>
      </p:sp>
      <p:cxnSp>
        <p:nvCxnSpPr>
          <p:cNvPr id="853" name="Google Shape;853;p36"/>
          <p:cNvCxnSpPr>
            <a:stCxn id="839" idx="2"/>
            <a:endCxn id="854" idx="0"/>
          </p:cNvCxnSpPr>
          <p:nvPr/>
        </p:nvCxnSpPr>
        <p:spPr>
          <a:xfrm flipH="1" rot="-5400000">
            <a:off x="4297038" y="3755775"/>
            <a:ext cx="5520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54" name="Google Shape;854;p36"/>
          <p:cNvSpPr txBox="1"/>
          <p:nvPr>
            <p:ph idx="4294967295" type="subTitle"/>
          </p:nvPr>
        </p:nvSpPr>
        <p:spPr>
          <a:xfrm>
            <a:off x="3947425" y="4032527"/>
            <a:ext cx="1252800" cy="3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Household Size: 2</a:t>
            </a:r>
            <a:endParaRPr sz="1000"/>
          </a:p>
        </p:txBody>
      </p:sp>
      <p:cxnSp>
        <p:nvCxnSpPr>
          <p:cNvPr id="855" name="Google Shape;855;p36"/>
          <p:cNvCxnSpPr>
            <a:stCxn id="838" idx="2"/>
            <a:endCxn id="840" idx="0"/>
          </p:cNvCxnSpPr>
          <p:nvPr/>
        </p:nvCxnSpPr>
        <p:spPr>
          <a:xfrm rot="5400000">
            <a:off x="6393149" y="3341480"/>
            <a:ext cx="490500" cy="7392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7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Buyer’s </a:t>
            </a:r>
            <a:r>
              <a:rPr lang="en"/>
              <a:t>Preferences</a:t>
            </a:r>
            <a:endParaRPr/>
          </a:p>
        </p:txBody>
      </p:sp>
      <p:graphicFrame>
        <p:nvGraphicFramePr>
          <p:cNvPr id="861" name="Google Shape;861;p37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{C130AE57-5241-4ED8-A841-1DD15AB88A14}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PREFERENCES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NESCAFE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STARBUCKS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Exposed Touchpoints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Television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Online Web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Most Influential Touchpoints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Social media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Online Mobile Device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Advertising Associations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Seeks relevance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Seeks relevance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Diets in the Household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None of the above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None of the above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Actively Managing Health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Somewhat active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Somewhat active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Health &amp; Wellness Attitudes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Takes vitamins / supplements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Takes vitamins / supplements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Financial Attitudes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Puts money aside into savings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Puts money aside into savings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8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Buyer’s Preferences</a:t>
            </a:r>
            <a:endParaRPr/>
          </a:p>
        </p:txBody>
      </p:sp>
      <p:graphicFrame>
        <p:nvGraphicFramePr>
          <p:cNvPr id="867" name="Google Shape;867;p38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{C130AE57-5241-4ED8-A841-1DD15AB88A14}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PREFERENCES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NESCAFE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STARBUCKS</a:t>
                      </a:r>
                      <a:endParaRPr b="1"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Hobbies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Listening to music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Listening to music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Activities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Fishing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Walking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Private Label General Perceptions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I prefer popular brand names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PL quality has improved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Shopping Attitudes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Values-driven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Price-driven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Shopping Behavior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Tries new things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List maker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Online shopping is…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Enjoyable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Enjoyable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1869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Online Shopping Attitudes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Online deals are sub-par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Saves me time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Sports Fandom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Non-fan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aviraj Medium"/>
                          <a:ea typeface="Taviraj Medium"/>
                          <a:cs typeface="Taviraj Medium"/>
                          <a:sym typeface="Taviraj Medium"/>
                        </a:rPr>
                        <a:t>Non-fan</a:t>
                      </a:r>
                      <a:endParaRPr sz="1300">
                        <a:solidFill>
                          <a:schemeClr val="dk1"/>
                        </a:solidFill>
                        <a:latin typeface="Taviraj Medium"/>
                        <a:ea typeface="Taviraj Medium"/>
                        <a:cs typeface="Taviraj Medium"/>
                        <a:sym typeface="Taviraj Medium"/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428" l="22300" r="294" t="2924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3" name="Google Shape;873;p39"/>
          <p:cNvSpPr/>
          <p:nvPr/>
        </p:nvSpPr>
        <p:spPr>
          <a:xfrm>
            <a:off x="0" y="3240175"/>
            <a:ext cx="5676900" cy="1473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9"/>
          <p:cNvSpPr txBox="1"/>
          <p:nvPr>
            <p:ph type="title"/>
          </p:nvPr>
        </p:nvSpPr>
        <p:spPr>
          <a:xfrm>
            <a:off x="715100" y="3341675"/>
            <a:ext cx="4647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picture is worth a </a:t>
            </a:r>
            <a:r>
              <a:rPr lang="en">
                <a:highlight>
                  <a:schemeClr val="lt1"/>
                </a:highlight>
              </a:rPr>
              <a:t>thousand words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875" name="Google Shape;8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77380" y="1724236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2440" y="4867270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531172" y="24288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25392" y="26267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9"/>
          <p:cNvPicPr preferRelativeResize="0"/>
          <p:nvPr/>
        </p:nvPicPr>
        <p:blipFill rotWithShape="1">
          <a:blip r:embed="rId8">
            <a:alphaModFix/>
          </a:blip>
          <a:srcRect b="9272" l="0" r="6059" t="0"/>
          <a:stretch/>
        </p:blipFill>
        <p:spPr>
          <a:xfrm flipH="1">
            <a:off x="4915654" y="40416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39861">
            <a:off x="7512932" y="2595604"/>
            <a:ext cx="2202097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963438" y="-44212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322758" y="-38657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889617" y="3654333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60192" y="1072706"/>
            <a:ext cx="41148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39"/>
          <p:cNvSpPr/>
          <p:nvPr/>
        </p:nvSpPr>
        <p:spPr>
          <a:xfrm>
            <a:off x="2517907" y="1912285"/>
            <a:ext cx="2643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Starbucks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86" name="Google Shape;886;p39"/>
          <p:cNvSpPr/>
          <p:nvPr/>
        </p:nvSpPr>
        <p:spPr>
          <a:xfrm>
            <a:off x="6821819" y="2285773"/>
            <a:ext cx="2643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rPr>
              <a:t>Nescafe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87" name="Google Shape;887;p39"/>
          <p:cNvSpPr/>
          <p:nvPr/>
        </p:nvSpPr>
        <p:spPr>
          <a:xfrm>
            <a:off x="2870219" y="2346155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44.8%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88" name="Google Shape;888;p39"/>
          <p:cNvSpPr/>
          <p:nvPr/>
        </p:nvSpPr>
        <p:spPr>
          <a:xfrm>
            <a:off x="7246919" y="2739893"/>
            <a:ext cx="1793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55.2%</a:t>
            </a:r>
            <a:endParaRPr sz="20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  <p:sp>
        <p:nvSpPr>
          <p:cNvPr id="889" name="Google Shape;889;p39"/>
          <p:cNvSpPr/>
          <p:nvPr/>
        </p:nvSpPr>
        <p:spPr>
          <a:xfrm>
            <a:off x="5469104" y="2155754"/>
            <a:ext cx="1124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rPr>
              <a:t>Number of People</a:t>
            </a:r>
            <a:endParaRPr i="1" sz="1300">
              <a:solidFill>
                <a:schemeClr val="dk1"/>
              </a:solidFill>
              <a:latin typeface="Taviraj Medium"/>
              <a:ea typeface="Taviraj Medium"/>
              <a:cs typeface="Taviraj Medium"/>
              <a:sym typeface="Taviraj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ffeine Addiction by Slidesgo">
  <a:themeElements>
    <a:clrScheme name="Simple Light">
      <a:dk1>
        <a:srgbClr val="FFF7F2"/>
      </a:dk1>
      <a:lt1>
        <a:srgbClr val="B97750"/>
      </a:lt1>
      <a:dk2>
        <a:srgbClr val="7E4F32"/>
      </a:dk2>
      <a:lt2>
        <a:srgbClr val="E9D3C6"/>
      </a:lt2>
      <a:accent1>
        <a:srgbClr val="C8955A"/>
      </a:accent1>
      <a:accent2>
        <a:srgbClr val="452A19"/>
      </a:accent2>
      <a:accent3>
        <a:srgbClr val="27140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7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